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5"/>
  </p:notesMasterIdLst>
  <p:sldIdLst>
    <p:sldId id="295" r:id="rId2"/>
    <p:sldId id="284" r:id="rId3"/>
    <p:sldId id="289" r:id="rId4"/>
    <p:sldId id="261" r:id="rId5"/>
    <p:sldId id="259" r:id="rId6"/>
    <p:sldId id="290" r:id="rId7"/>
    <p:sldId id="276" r:id="rId8"/>
    <p:sldId id="277" r:id="rId9"/>
    <p:sldId id="293" r:id="rId10"/>
    <p:sldId id="291" r:id="rId11"/>
    <p:sldId id="292" r:id="rId12"/>
    <p:sldId id="294" r:id="rId13"/>
    <p:sldId id="28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E5C74"/>
    <a:srgbClr val="1E2A36"/>
    <a:srgbClr val="545D66"/>
    <a:srgbClr val="481762"/>
    <a:srgbClr val="F3F1EC"/>
    <a:srgbClr val="E4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DCFA9B-DEDA-4B6A-A03A-1714DEC491D4}" v="3" dt="2025-03-07T12:08:42.4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14" y="10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Martin" userId="e92539a8-27ed-416e-a4c8-34c6b9fad09c" providerId="ADAL" clId="{BBDCFA9B-DEDA-4B6A-A03A-1714DEC491D4}"/>
    <pc:docChg chg="custSel delSld modSld">
      <pc:chgData name="Andrew Martin" userId="e92539a8-27ed-416e-a4c8-34c6b9fad09c" providerId="ADAL" clId="{BBDCFA9B-DEDA-4B6A-A03A-1714DEC491D4}" dt="2025-03-07T12:08:59.269" v="49" actId="207"/>
      <pc:docMkLst>
        <pc:docMk/>
      </pc:docMkLst>
      <pc:sldChg chg="del">
        <pc:chgData name="Andrew Martin" userId="e92539a8-27ed-416e-a4c8-34c6b9fad09c" providerId="ADAL" clId="{BBDCFA9B-DEDA-4B6A-A03A-1714DEC491D4}" dt="2025-03-07T12:01:45.482" v="0" actId="47"/>
        <pc:sldMkLst>
          <pc:docMk/>
          <pc:sldMk cId="3178039117" sldId="279"/>
        </pc:sldMkLst>
      </pc:sldChg>
      <pc:sldChg chg="addSp delSp modSp mod delAnim">
        <pc:chgData name="Andrew Martin" userId="e92539a8-27ed-416e-a4c8-34c6b9fad09c" providerId="ADAL" clId="{BBDCFA9B-DEDA-4B6A-A03A-1714DEC491D4}" dt="2025-03-07T12:08:59.269" v="49" actId="207"/>
        <pc:sldMkLst>
          <pc:docMk/>
          <pc:sldMk cId="2901688205" sldId="295"/>
        </pc:sldMkLst>
        <pc:spChg chg="mod">
          <ac:chgData name="Andrew Martin" userId="e92539a8-27ed-416e-a4c8-34c6b9fad09c" providerId="ADAL" clId="{BBDCFA9B-DEDA-4B6A-A03A-1714DEC491D4}" dt="2025-03-07T12:07:39.853" v="7" actId="1076"/>
          <ac:spMkLst>
            <pc:docMk/>
            <pc:sldMk cId="2901688205" sldId="295"/>
            <ac:spMk id="3" creationId="{E38DAAF3-D829-236E-C543-23C81513FAE7}"/>
          </ac:spMkLst>
        </pc:spChg>
        <pc:spChg chg="add mod">
          <ac:chgData name="Andrew Martin" userId="e92539a8-27ed-416e-a4c8-34c6b9fad09c" providerId="ADAL" clId="{BBDCFA9B-DEDA-4B6A-A03A-1714DEC491D4}" dt="2025-03-07T12:08:29.081" v="36" actId="1076"/>
          <ac:spMkLst>
            <pc:docMk/>
            <pc:sldMk cId="2901688205" sldId="295"/>
            <ac:spMk id="8" creationId="{99A90605-5349-C79B-8D69-AFA17907AEA9}"/>
          </ac:spMkLst>
        </pc:spChg>
        <pc:spChg chg="add mod">
          <ac:chgData name="Andrew Martin" userId="e92539a8-27ed-416e-a4c8-34c6b9fad09c" providerId="ADAL" clId="{BBDCFA9B-DEDA-4B6A-A03A-1714DEC491D4}" dt="2025-03-07T12:08:59.269" v="49" actId="207"/>
          <ac:spMkLst>
            <pc:docMk/>
            <pc:sldMk cId="2901688205" sldId="295"/>
            <ac:spMk id="9" creationId="{D614C9F7-78EF-2F65-907D-0920C117A893}"/>
          </ac:spMkLst>
        </pc:spChg>
        <pc:picChg chg="del mod">
          <ac:chgData name="Andrew Martin" userId="e92539a8-27ed-416e-a4c8-34c6b9fad09c" providerId="ADAL" clId="{BBDCFA9B-DEDA-4B6A-A03A-1714DEC491D4}" dt="2025-03-07T12:07:20.444" v="4" actId="478"/>
          <ac:picMkLst>
            <pc:docMk/>
            <pc:sldMk cId="2901688205" sldId="295"/>
            <ac:picMk id="5" creationId="{03685EC9-2746-2A1C-BA16-42D0383361B5}"/>
          </ac:picMkLst>
        </pc:picChg>
        <pc:picChg chg="add mod">
          <ac:chgData name="Andrew Martin" userId="e92539a8-27ed-416e-a4c8-34c6b9fad09c" providerId="ADAL" clId="{BBDCFA9B-DEDA-4B6A-A03A-1714DEC491D4}" dt="2025-03-07T12:07:39.853" v="7" actId="1076"/>
          <ac:picMkLst>
            <pc:docMk/>
            <pc:sldMk cId="2901688205" sldId="295"/>
            <ac:picMk id="7" creationId="{DEFBC115-0F7C-B09F-6B07-07565C55BE19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microsoft.com/office/2007/relationships/hdphoto" Target="../media/hdphoto1.wdp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microsoft.com/office/2007/relationships/hdphoto" Target="../media/hdphoto1.wdp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EC9AC4-76AC-4535-A06C-CA6FBF636C92}" type="doc">
      <dgm:prSet loTypeId="urn:microsoft.com/office/officeart/2005/8/layout/p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7A8E2C85-3EC5-4257-B11C-30DAA43EFC11}">
      <dgm:prSet/>
      <dgm:spPr/>
      <dgm:t>
        <a:bodyPr/>
        <a:lstStyle/>
        <a:p>
          <a:r>
            <a:rPr lang="en-US" b="0" i="0" baseline="0" dirty="0"/>
            <a:t>identify </a:t>
          </a:r>
          <a:r>
            <a:rPr lang="en-US" b="1" i="0" baseline="0" dirty="0"/>
            <a:t>emerging global trends </a:t>
          </a:r>
          <a:r>
            <a:rPr lang="en-US" b="0" i="0" baseline="0" dirty="0"/>
            <a:t>and </a:t>
          </a:r>
          <a:r>
            <a:rPr lang="en-US" b="1" i="0" baseline="0" dirty="0"/>
            <a:t>national strengths </a:t>
          </a:r>
          <a:r>
            <a:rPr lang="en-US" b="0" i="0" baseline="0" dirty="0"/>
            <a:t>in cyber security</a:t>
          </a:r>
          <a:endParaRPr lang="en-GB" dirty="0"/>
        </a:p>
      </dgm:t>
    </dgm:pt>
    <dgm:pt modelId="{6C972031-46DA-4890-9DB6-CF7DCF47C8B1}" type="parTrans" cxnId="{BD5A699F-DBF0-44F2-BEBA-3AC3F0504DB1}">
      <dgm:prSet/>
      <dgm:spPr/>
      <dgm:t>
        <a:bodyPr/>
        <a:lstStyle/>
        <a:p>
          <a:endParaRPr lang="en-GB"/>
        </a:p>
      </dgm:t>
    </dgm:pt>
    <dgm:pt modelId="{C67F8609-6587-41B7-B4F6-47045FAD77EB}" type="sibTrans" cxnId="{BD5A699F-DBF0-44F2-BEBA-3AC3F0504DB1}">
      <dgm:prSet/>
      <dgm:spPr/>
      <dgm:t>
        <a:bodyPr/>
        <a:lstStyle/>
        <a:p>
          <a:endParaRPr lang="en-GB"/>
        </a:p>
      </dgm:t>
    </dgm:pt>
    <dgm:pt modelId="{D7F18E0A-D93C-4493-96D2-410975A6B44F}">
      <dgm:prSet/>
      <dgm:spPr/>
      <dgm:t>
        <a:bodyPr/>
        <a:lstStyle/>
        <a:p>
          <a:r>
            <a:rPr lang="en-US" b="0" i="0" baseline="0" dirty="0"/>
            <a:t>rigorous community-led methodology</a:t>
          </a:r>
          <a:endParaRPr lang="en-GB" dirty="0"/>
        </a:p>
      </dgm:t>
    </dgm:pt>
    <dgm:pt modelId="{3648198A-E19B-4D22-AC5D-E4B89FFE3645}" type="parTrans" cxnId="{C966BCE4-68B4-4EB0-868D-429E1E140F22}">
      <dgm:prSet/>
      <dgm:spPr/>
      <dgm:t>
        <a:bodyPr/>
        <a:lstStyle/>
        <a:p>
          <a:endParaRPr lang="en-GB"/>
        </a:p>
      </dgm:t>
    </dgm:pt>
    <dgm:pt modelId="{CB55230A-F55E-4369-B3E7-CB628358F17C}" type="sibTrans" cxnId="{C966BCE4-68B4-4EB0-868D-429E1E140F22}">
      <dgm:prSet/>
      <dgm:spPr/>
      <dgm:t>
        <a:bodyPr/>
        <a:lstStyle/>
        <a:p>
          <a:endParaRPr lang="en-GB"/>
        </a:p>
      </dgm:t>
    </dgm:pt>
    <dgm:pt modelId="{5A72F2CA-8F3D-40B1-84F0-D0B38E31B238}">
      <dgm:prSet/>
      <dgm:spPr/>
      <dgm:t>
        <a:bodyPr/>
        <a:lstStyle/>
        <a:p>
          <a:r>
            <a:rPr lang="en-US" b="1" dirty="0"/>
            <a:t>develop</a:t>
          </a:r>
          <a:r>
            <a:rPr lang="en-US" b="1" i="0" baseline="0" dirty="0"/>
            <a:t> our research community </a:t>
          </a:r>
          <a:endParaRPr lang="en-GB" dirty="0"/>
        </a:p>
      </dgm:t>
    </dgm:pt>
    <dgm:pt modelId="{596B556B-7F04-42FC-82F9-B7CDFDD770D1}" type="parTrans" cxnId="{BC45F7B7-1F53-48DA-A286-BB17BB387800}">
      <dgm:prSet/>
      <dgm:spPr/>
      <dgm:t>
        <a:bodyPr/>
        <a:lstStyle/>
        <a:p>
          <a:endParaRPr lang="en-GB"/>
        </a:p>
      </dgm:t>
    </dgm:pt>
    <dgm:pt modelId="{EF785B4F-FE38-4425-B051-C3D3C99DA7F0}" type="sibTrans" cxnId="{BC45F7B7-1F53-48DA-A286-BB17BB387800}">
      <dgm:prSet/>
      <dgm:spPr/>
      <dgm:t>
        <a:bodyPr/>
        <a:lstStyle/>
        <a:p>
          <a:endParaRPr lang="en-GB"/>
        </a:p>
      </dgm:t>
    </dgm:pt>
    <dgm:pt modelId="{E2851107-24DD-484C-9D89-FADCD0DFBD5E}">
      <dgm:prSet/>
      <dgm:spPr/>
      <dgm:t>
        <a:bodyPr/>
        <a:lstStyle/>
        <a:p>
          <a:r>
            <a:rPr lang="en-US" b="0" i="0" baseline="0" dirty="0"/>
            <a:t>regionally and nationally</a:t>
          </a:r>
          <a:endParaRPr lang="en-GB" dirty="0"/>
        </a:p>
      </dgm:t>
    </dgm:pt>
    <dgm:pt modelId="{BA3731A0-044F-44EF-B17C-B000627140B0}" type="parTrans" cxnId="{9ABA14D6-3602-452B-BB30-F306B26CC0F2}">
      <dgm:prSet/>
      <dgm:spPr/>
      <dgm:t>
        <a:bodyPr/>
        <a:lstStyle/>
        <a:p>
          <a:endParaRPr lang="en-GB"/>
        </a:p>
      </dgm:t>
    </dgm:pt>
    <dgm:pt modelId="{DE336007-747B-4D7B-90B2-5003D5DF5BF4}" type="sibTrans" cxnId="{9ABA14D6-3602-452B-BB30-F306B26CC0F2}">
      <dgm:prSet/>
      <dgm:spPr/>
      <dgm:t>
        <a:bodyPr/>
        <a:lstStyle/>
        <a:p>
          <a:endParaRPr lang="en-GB"/>
        </a:p>
      </dgm:t>
    </dgm:pt>
    <dgm:pt modelId="{650F8F3D-A754-464C-9EA2-52E40A6B7E00}">
      <dgm:prSet/>
      <dgm:spPr/>
      <dgm:t>
        <a:bodyPr/>
        <a:lstStyle/>
        <a:p>
          <a:r>
            <a:rPr lang="en-US" dirty="0"/>
            <a:t>SIGs, themed workshops, community events</a:t>
          </a:r>
          <a:endParaRPr lang="en-GB" dirty="0"/>
        </a:p>
      </dgm:t>
    </dgm:pt>
    <dgm:pt modelId="{C82BCCD8-A7D4-4DB9-B7EA-5645441BAA8B}" type="parTrans" cxnId="{81E9CBC5-5601-4FD0-97F3-6EE060E962E7}">
      <dgm:prSet/>
      <dgm:spPr/>
      <dgm:t>
        <a:bodyPr/>
        <a:lstStyle/>
        <a:p>
          <a:endParaRPr lang="en-GB"/>
        </a:p>
      </dgm:t>
    </dgm:pt>
    <dgm:pt modelId="{5D50E75A-764F-4DC7-B277-665E3C1E71D2}" type="sibTrans" cxnId="{81E9CBC5-5601-4FD0-97F3-6EE060E962E7}">
      <dgm:prSet/>
      <dgm:spPr/>
      <dgm:t>
        <a:bodyPr/>
        <a:lstStyle/>
        <a:p>
          <a:endParaRPr lang="en-GB"/>
        </a:p>
      </dgm:t>
    </dgm:pt>
    <dgm:pt modelId="{BD45BEEE-6D64-46D5-A8AA-449F3F39E273}">
      <dgm:prSet/>
      <dgm:spPr/>
      <dgm:t>
        <a:bodyPr/>
        <a:lstStyle/>
        <a:p>
          <a:r>
            <a:rPr lang="en-US" dirty="0"/>
            <a:t>support </a:t>
          </a:r>
          <a:r>
            <a:rPr lang="en-US" b="1" dirty="0"/>
            <a:t>career development </a:t>
          </a:r>
          <a:endParaRPr lang="en-GB" dirty="0"/>
        </a:p>
      </dgm:t>
    </dgm:pt>
    <dgm:pt modelId="{9CB1F62A-581A-4D22-86F1-6FF70E09A4F2}" type="parTrans" cxnId="{78B13EE4-EE3E-410E-A5EA-B72FFDE3D1AB}">
      <dgm:prSet/>
      <dgm:spPr/>
      <dgm:t>
        <a:bodyPr/>
        <a:lstStyle/>
        <a:p>
          <a:endParaRPr lang="en-GB"/>
        </a:p>
      </dgm:t>
    </dgm:pt>
    <dgm:pt modelId="{033E576E-E156-4B79-A5E7-2AE702DE41BE}" type="sibTrans" cxnId="{78B13EE4-EE3E-410E-A5EA-B72FFDE3D1AB}">
      <dgm:prSet/>
      <dgm:spPr/>
      <dgm:t>
        <a:bodyPr/>
        <a:lstStyle/>
        <a:p>
          <a:endParaRPr lang="en-GB"/>
        </a:p>
      </dgm:t>
    </dgm:pt>
    <dgm:pt modelId="{0868FA82-3CEB-4EA6-A932-BEFAFA3AC565}">
      <dgm:prSet/>
      <dgm:spPr/>
      <dgm:t>
        <a:bodyPr/>
        <a:lstStyle/>
        <a:p>
          <a:r>
            <a:rPr lang="en-US" i="0" baseline="0" dirty="0"/>
            <a:t>cross-disciplinary</a:t>
          </a:r>
          <a:endParaRPr lang="en-GB" dirty="0"/>
        </a:p>
      </dgm:t>
    </dgm:pt>
    <dgm:pt modelId="{9134CE1B-5D27-4BFB-849A-B576C2343324}" type="parTrans" cxnId="{7E096E59-EFE4-416C-87D5-940FFED91F57}">
      <dgm:prSet/>
      <dgm:spPr/>
      <dgm:t>
        <a:bodyPr/>
        <a:lstStyle/>
        <a:p>
          <a:endParaRPr lang="en-GB"/>
        </a:p>
      </dgm:t>
    </dgm:pt>
    <dgm:pt modelId="{71EDABCC-F567-4BA3-A40D-59FBD9413A67}" type="sibTrans" cxnId="{7E096E59-EFE4-416C-87D5-940FFED91F57}">
      <dgm:prSet/>
      <dgm:spPr/>
      <dgm:t>
        <a:bodyPr/>
        <a:lstStyle/>
        <a:p>
          <a:endParaRPr lang="en-GB"/>
        </a:p>
      </dgm:t>
    </dgm:pt>
    <dgm:pt modelId="{2FBD524D-1B6F-4B53-AB54-DB26EA90327C}">
      <dgm:prSet/>
      <dgm:spPr/>
      <dgm:t>
        <a:bodyPr/>
        <a:lstStyle/>
        <a:p>
          <a:r>
            <a:rPr lang="en-US" b="0" i="0" baseline="0" dirty="0"/>
            <a:t>a </a:t>
          </a:r>
          <a:r>
            <a:rPr lang="en-US" b="1" i="0" baseline="0" dirty="0"/>
            <a:t>connection-point </a:t>
          </a:r>
          <a:endParaRPr lang="en-GB" dirty="0"/>
        </a:p>
      </dgm:t>
    </dgm:pt>
    <dgm:pt modelId="{2FFF3810-6E4C-432D-BB4E-CBF03465C17D}" type="parTrans" cxnId="{374B22A5-144D-451E-855E-49260526370F}">
      <dgm:prSet/>
      <dgm:spPr/>
      <dgm:t>
        <a:bodyPr/>
        <a:lstStyle/>
        <a:p>
          <a:endParaRPr lang="en-GB"/>
        </a:p>
      </dgm:t>
    </dgm:pt>
    <dgm:pt modelId="{2482163B-62C4-4A1C-9C45-714B1A062261}" type="sibTrans" cxnId="{374B22A5-144D-451E-855E-49260526370F}">
      <dgm:prSet/>
      <dgm:spPr/>
      <dgm:t>
        <a:bodyPr/>
        <a:lstStyle/>
        <a:p>
          <a:endParaRPr lang="en-GB"/>
        </a:p>
      </dgm:t>
    </dgm:pt>
    <dgm:pt modelId="{FB16F4D9-51DA-426A-886B-F653CFD25AF1}">
      <dgm:prSet/>
      <dgm:spPr/>
      <dgm:t>
        <a:bodyPr/>
        <a:lstStyle/>
        <a:p>
          <a:r>
            <a:rPr lang="en-US" i="0" baseline="0" dirty="0"/>
            <a:t>for </a:t>
          </a:r>
          <a:r>
            <a:rPr lang="en-US" b="0" i="0" baseline="0" dirty="0"/>
            <a:t>businesses, government, and the third sector</a:t>
          </a:r>
          <a:endParaRPr lang="en-GB" dirty="0"/>
        </a:p>
      </dgm:t>
    </dgm:pt>
    <dgm:pt modelId="{7319CA38-4754-4606-B69E-6A42F05D49BC}" type="parTrans" cxnId="{7AC65C20-BAFE-42AC-BE12-2CA31D6FB43B}">
      <dgm:prSet/>
      <dgm:spPr/>
      <dgm:t>
        <a:bodyPr/>
        <a:lstStyle/>
        <a:p>
          <a:endParaRPr lang="en-GB"/>
        </a:p>
      </dgm:t>
    </dgm:pt>
    <dgm:pt modelId="{8F029FB1-373B-419E-B5C4-B0E99B01F67F}" type="sibTrans" cxnId="{7AC65C20-BAFE-42AC-BE12-2CA31D6FB43B}">
      <dgm:prSet/>
      <dgm:spPr/>
      <dgm:t>
        <a:bodyPr/>
        <a:lstStyle/>
        <a:p>
          <a:endParaRPr lang="en-GB"/>
        </a:p>
      </dgm:t>
    </dgm:pt>
    <dgm:pt modelId="{58CF26AE-7F3C-4AEE-A204-D3D5C8A99EA9}">
      <dgm:prSet/>
      <dgm:spPr/>
      <dgm:t>
        <a:bodyPr/>
        <a:lstStyle/>
        <a:p>
          <a:r>
            <a:rPr lang="en-US" b="0" i="0" baseline="0"/>
            <a:t>nationally and internationally. </a:t>
          </a:r>
          <a:endParaRPr lang="en-GB"/>
        </a:p>
      </dgm:t>
    </dgm:pt>
    <dgm:pt modelId="{8A9FD191-938E-4007-B2EB-370E385340B6}" type="parTrans" cxnId="{E45CC4FE-F7B1-45E9-AFF1-2C450999FC98}">
      <dgm:prSet/>
      <dgm:spPr/>
      <dgm:t>
        <a:bodyPr/>
        <a:lstStyle/>
        <a:p>
          <a:endParaRPr lang="en-GB"/>
        </a:p>
      </dgm:t>
    </dgm:pt>
    <dgm:pt modelId="{87F9709D-01D8-40A3-9962-9618B6CE6AE4}" type="sibTrans" cxnId="{E45CC4FE-F7B1-45E9-AFF1-2C450999FC98}">
      <dgm:prSet/>
      <dgm:spPr/>
      <dgm:t>
        <a:bodyPr/>
        <a:lstStyle/>
        <a:p>
          <a:endParaRPr lang="en-GB"/>
        </a:p>
      </dgm:t>
    </dgm:pt>
    <dgm:pt modelId="{657E30FF-B5DF-4EA1-A332-AF8F6FB8FCA3}">
      <dgm:prSet/>
      <dgm:spPr/>
      <dgm:t>
        <a:bodyPr/>
        <a:lstStyle/>
        <a:p>
          <a:r>
            <a:rPr lang="en-GB" dirty="0"/>
            <a:t>inclusive and diverse</a:t>
          </a:r>
        </a:p>
      </dgm:t>
    </dgm:pt>
    <dgm:pt modelId="{CB23468B-CFB5-4D8B-B357-6C6AE9E5E8E1}" type="parTrans" cxnId="{0BEBD27E-24F7-43FE-81C5-EB8FF8F4B801}">
      <dgm:prSet/>
      <dgm:spPr/>
      <dgm:t>
        <a:bodyPr/>
        <a:lstStyle/>
        <a:p>
          <a:endParaRPr lang="en-GB"/>
        </a:p>
      </dgm:t>
    </dgm:pt>
    <dgm:pt modelId="{F85F2F3E-51D2-4B0A-9753-852E2DAFA67D}" type="sibTrans" cxnId="{0BEBD27E-24F7-43FE-81C5-EB8FF8F4B801}">
      <dgm:prSet/>
      <dgm:spPr/>
      <dgm:t>
        <a:bodyPr/>
        <a:lstStyle/>
        <a:p>
          <a:endParaRPr lang="en-GB"/>
        </a:p>
      </dgm:t>
    </dgm:pt>
    <dgm:pt modelId="{48922D91-113D-45CD-9FC6-D711DBE0B9A0}" type="pres">
      <dgm:prSet presAssocID="{90EC9AC4-76AC-4535-A06C-CA6FBF636C92}" presName="Name0" presStyleCnt="0">
        <dgm:presLayoutVars>
          <dgm:dir/>
          <dgm:resizeHandles val="exact"/>
        </dgm:presLayoutVars>
      </dgm:prSet>
      <dgm:spPr/>
    </dgm:pt>
    <dgm:pt modelId="{12041928-A8F6-480D-8231-3F9BAEDF8E36}" type="pres">
      <dgm:prSet presAssocID="{90EC9AC4-76AC-4535-A06C-CA6FBF636C92}" presName="bkgdShp" presStyleLbl="alignAccFollowNode1" presStyleIdx="0" presStyleCnt="1"/>
      <dgm:spPr>
        <a:solidFill>
          <a:schemeClr val="accent3">
            <a:alpha val="90000"/>
          </a:schemeClr>
        </a:solidFill>
      </dgm:spPr>
    </dgm:pt>
    <dgm:pt modelId="{95FFC0CD-2B2F-4788-826A-4DE3F7E6E05C}" type="pres">
      <dgm:prSet presAssocID="{90EC9AC4-76AC-4535-A06C-CA6FBF636C92}" presName="linComp" presStyleCnt="0"/>
      <dgm:spPr/>
    </dgm:pt>
    <dgm:pt modelId="{F853AA1E-63A6-4D0B-B650-BA799B6E0518}" type="pres">
      <dgm:prSet presAssocID="{7A8E2C85-3EC5-4257-B11C-30DAA43EFC11}" presName="compNode" presStyleCnt="0"/>
      <dgm:spPr/>
    </dgm:pt>
    <dgm:pt modelId="{620821B0-F5CC-420B-8773-689EFE5E92FB}" type="pres">
      <dgm:prSet presAssocID="{7A8E2C85-3EC5-4257-B11C-30DAA43EFC11}" presName="node" presStyleLbl="node1" presStyleIdx="0" presStyleCnt="4">
        <dgm:presLayoutVars>
          <dgm:bulletEnabled val="1"/>
        </dgm:presLayoutVars>
      </dgm:prSet>
      <dgm:spPr/>
    </dgm:pt>
    <dgm:pt modelId="{D05D4A54-3C39-4299-9DCF-814389034FC8}" type="pres">
      <dgm:prSet presAssocID="{7A8E2C85-3EC5-4257-B11C-30DAA43EFC11}" presName="invisiNode" presStyleLbl="node1" presStyleIdx="0" presStyleCnt="4"/>
      <dgm:spPr/>
    </dgm:pt>
    <dgm:pt modelId="{AF3C4DBA-F8A5-41CD-819A-26C72F3E86DF}" type="pres">
      <dgm:prSet presAssocID="{7A8E2C85-3EC5-4257-B11C-30DAA43EFC11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30000" b="-30000"/>
          </a:stretch>
        </a:blipFill>
      </dgm:spPr>
      <dgm:extLst>
        <a:ext uri="{E40237B7-FDA0-4F09-8148-C483321AD2D9}">
          <dgm14:cNvPr xmlns:dgm14="http://schemas.microsoft.com/office/drawing/2010/diagram" id="0" name="" descr="Bar graph with upward trend with solid fill"/>
        </a:ext>
      </dgm:extLst>
    </dgm:pt>
    <dgm:pt modelId="{76828A55-069F-4033-A901-2940145A4B95}" type="pres">
      <dgm:prSet presAssocID="{C67F8609-6587-41B7-B4F6-47045FAD77EB}" presName="sibTrans" presStyleLbl="sibTrans2D1" presStyleIdx="0" presStyleCnt="0"/>
      <dgm:spPr/>
    </dgm:pt>
    <dgm:pt modelId="{17B916ED-540F-4275-B494-6A6C09F91E7B}" type="pres">
      <dgm:prSet presAssocID="{5A72F2CA-8F3D-40B1-84F0-D0B38E31B238}" presName="compNode" presStyleCnt="0"/>
      <dgm:spPr/>
    </dgm:pt>
    <dgm:pt modelId="{B91798DD-DF9E-44D5-B787-CD4CBAC0CED0}" type="pres">
      <dgm:prSet presAssocID="{5A72F2CA-8F3D-40B1-84F0-D0B38E31B238}" presName="node" presStyleLbl="node1" presStyleIdx="1" presStyleCnt="4">
        <dgm:presLayoutVars>
          <dgm:bulletEnabled val="1"/>
        </dgm:presLayoutVars>
      </dgm:prSet>
      <dgm:spPr/>
    </dgm:pt>
    <dgm:pt modelId="{C21E55B9-70F3-4EC3-9BE7-A49F16319717}" type="pres">
      <dgm:prSet presAssocID="{5A72F2CA-8F3D-40B1-84F0-D0B38E31B238}" presName="invisiNode" presStyleLbl="node1" presStyleIdx="1" presStyleCnt="4"/>
      <dgm:spPr/>
    </dgm:pt>
    <dgm:pt modelId="{D9AC1D40-D4EA-449F-A9D3-96DF8884B6A8}" type="pres">
      <dgm:prSet presAssocID="{5A72F2CA-8F3D-40B1-84F0-D0B38E31B238}" presName="imagNode" presStyleLbl="fgImgPlac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30000" b="-30000"/>
          </a:stretch>
        </a:blipFill>
      </dgm:spPr>
      <dgm:extLst>
        <a:ext uri="{E40237B7-FDA0-4F09-8148-C483321AD2D9}">
          <dgm14:cNvPr xmlns:dgm14="http://schemas.microsoft.com/office/drawing/2010/diagram" id="0" name="" descr="Users with solid fill"/>
        </a:ext>
      </dgm:extLst>
    </dgm:pt>
    <dgm:pt modelId="{674DC500-3075-459F-AE91-D4C285F3724B}" type="pres">
      <dgm:prSet presAssocID="{EF785B4F-FE38-4425-B051-C3D3C99DA7F0}" presName="sibTrans" presStyleLbl="sibTrans2D1" presStyleIdx="0" presStyleCnt="0"/>
      <dgm:spPr/>
    </dgm:pt>
    <dgm:pt modelId="{FD64CF89-2D70-49D0-9428-1C70F73A1D04}" type="pres">
      <dgm:prSet presAssocID="{BD45BEEE-6D64-46D5-A8AA-449F3F39E273}" presName="compNode" presStyleCnt="0"/>
      <dgm:spPr/>
    </dgm:pt>
    <dgm:pt modelId="{B3139C40-E0BC-4933-A3AE-A0E14D130491}" type="pres">
      <dgm:prSet presAssocID="{BD45BEEE-6D64-46D5-A8AA-449F3F39E273}" presName="node" presStyleLbl="node1" presStyleIdx="2" presStyleCnt="4">
        <dgm:presLayoutVars>
          <dgm:bulletEnabled val="1"/>
        </dgm:presLayoutVars>
      </dgm:prSet>
      <dgm:spPr/>
    </dgm:pt>
    <dgm:pt modelId="{92CA105E-8E92-4903-9B6A-12D279E32547}" type="pres">
      <dgm:prSet presAssocID="{BD45BEEE-6D64-46D5-A8AA-449F3F39E273}" presName="invisiNode" presStyleLbl="node1" presStyleIdx="2" presStyleCnt="4"/>
      <dgm:spPr/>
    </dgm:pt>
    <dgm:pt modelId="{2528D9EA-B1F9-4EC2-84C9-1905B121D923}" type="pres">
      <dgm:prSet presAssocID="{BD45BEEE-6D64-46D5-A8AA-449F3F39E273}" presName="imagNode" presStyleLbl="fgImgPlac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30000" b="-30000"/>
          </a:stretch>
        </a:blipFill>
      </dgm:spPr>
      <dgm:extLst>
        <a:ext uri="{E40237B7-FDA0-4F09-8148-C483321AD2D9}">
          <dgm14:cNvPr xmlns:dgm14="http://schemas.microsoft.com/office/drawing/2010/diagram" id="0" name="" descr="Office worker female with solid fill"/>
        </a:ext>
      </dgm:extLst>
    </dgm:pt>
    <dgm:pt modelId="{77325853-8824-43EE-885F-84F377EFEB8E}" type="pres">
      <dgm:prSet presAssocID="{033E576E-E156-4B79-A5E7-2AE702DE41BE}" presName="sibTrans" presStyleLbl="sibTrans2D1" presStyleIdx="0" presStyleCnt="0"/>
      <dgm:spPr/>
    </dgm:pt>
    <dgm:pt modelId="{3E2C79DE-D351-4400-9167-309C039E1683}" type="pres">
      <dgm:prSet presAssocID="{2FBD524D-1B6F-4B53-AB54-DB26EA90327C}" presName="compNode" presStyleCnt="0"/>
      <dgm:spPr/>
    </dgm:pt>
    <dgm:pt modelId="{ADC52686-9E0E-4CB5-91EC-F59EF6C48070}" type="pres">
      <dgm:prSet presAssocID="{2FBD524D-1B6F-4B53-AB54-DB26EA90327C}" presName="node" presStyleLbl="node1" presStyleIdx="3" presStyleCnt="4">
        <dgm:presLayoutVars>
          <dgm:bulletEnabled val="1"/>
        </dgm:presLayoutVars>
      </dgm:prSet>
      <dgm:spPr/>
    </dgm:pt>
    <dgm:pt modelId="{B2E7E5B9-CA00-4548-9212-55BCBED70E11}" type="pres">
      <dgm:prSet presAssocID="{2FBD524D-1B6F-4B53-AB54-DB26EA90327C}" presName="invisiNode" presStyleLbl="node1" presStyleIdx="3" presStyleCnt="4"/>
      <dgm:spPr/>
    </dgm:pt>
    <dgm:pt modelId="{46F4B20A-9048-44A7-912C-5C71154C790C}" type="pres">
      <dgm:prSet presAssocID="{2FBD524D-1B6F-4B53-AB54-DB26EA90327C}" presName="imagNode" presStyleLbl="fgImgPlac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30000" b="-30000"/>
          </a:stretch>
        </a:blipFill>
      </dgm:spPr>
      <dgm:extLst>
        <a:ext uri="{E40237B7-FDA0-4F09-8148-C483321AD2D9}">
          <dgm14:cNvPr xmlns:dgm14="http://schemas.microsoft.com/office/drawing/2010/diagram" id="0" name="" descr="Social network with solid fill"/>
        </a:ext>
      </dgm:extLst>
    </dgm:pt>
  </dgm:ptLst>
  <dgm:cxnLst>
    <dgm:cxn modelId="{46236106-7EFF-4DA8-935A-2084FD758D59}" type="presOf" srcId="{58CF26AE-7F3C-4AEE-A204-D3D5C8A99EA9}" destId="{ADC52686-9E0E-4CB5-91EC-F59EF6C48070}" srcOrd="0" destOrd="2" presId="urn:microsoft.com/office/officeart/2005/8/layout/pList2"/>
    <dgm:cxn modelId="{599A710A-979F-4CC7-9476-E1012BBC34FE}" type="presOf" srcId="{650F8F3D-A754-464C-9EA2-52E40A6B7E00}" destId="{B91798DD-DF9E-44D5-B787-CD4CBAC0CED0}" srcOrd="0" destOrd="2" presId="urn:microsoft.com/office/officeart/2005/8/layout/pList2"/>
    <dgm:cxn modelId="{9DD1950C-1067-4BE5-92BC-C3A4C8FD155F}" type="presOf" srcId="{657E30FF-B5DF-4EA1-A332-AF8F6FB8FCA3}" destId="{B3139C40-E0BC-4933-A3AE-A0E14D130491}" srcOrd="0" destOrd="2" presId="urn:microsoft.com/office/officeart/2005/8/layout/pList2"/>
    <dgm:cxn modelId="{4583D11F-2FA9-4F80-B44F-FA72FBDE5AB1}" type="presOf" srcId="{EF785B4F-FE38-4425-B051-C3D3C99DA7F0}" destId="{674DC500-3075-459F-AE91-D4C285F3724B}" srcOrd="0" destOrd="0" presId="urn:microsoft.com/office/officeart/2005/8/layout/pList2"/>
    <dgm:cxn modelId="{75C6DC1F-F19B-4D33-A552-AE232F83324A}" type="presOf" srcId="{D7F18E0A-D93C-4493-96D2-410975A6B44F}" destId="{620821B0-F5CC-420B-8773-689EFE5E92FB}" srcOrd="0" destOrd="1" presId="urn:microsoft.com/office/officeart/2005/8/layout/pList2"/>
    <dgm:cxn modelId="{7AC65C20-BAFE-42AC-BE12-2CA31D6FB43B}" srcId="{2FBD524D-1B6F-4B53-AB54-DB26EA90327C}" destId="{FB16F4D9-51DA-426A-886B-F653CFD25AF1}" srcOrd="0" destOrd="0" parTransId="{7319CA38-4754-4606-B69E-6A42F05D49BC}" sibTransId="{8F029FB1-373B-419E-B5C4-B0E99B01F67F}"/>
    <dgm:cxn modelId="{9A107025-1E87-4EC0-866A-F25465BE623A}" type="presOf" srcId="{5A72F2CA-8F3D-40B1-84F0-D0B38E31B238}" destId="{B91798DD-DF9E-44D5-B787-CD4CBAC0CED0}" srcOrd="0" destOrd="0" presId="urn:microsoft.com/office/officeart/2005/8/layout/pList2"/>
    <dgm:cxn modelId="{AA96A433-A450-4B6D-A2DC-53D512B92FCD}" type="presOf" srcId="{E2851107-24DD-484C-9D89-FADCD0DFBD5E}" destId="{B91798DD-DF9E-44D5-B787-CD4CBAC0CED0}" srcOrd="0" destOrd="1" presId="urn:microsoft.com/office/officeart/2005/8/layout/pList2"/>
    <dgm:cxn modelId="{79371045-9EF3-48ED-B951-60459C52D9AD}" type="presOf" srcId="{BD45BEEE-6D64-46D5-A8AA-449F3F39E273}" destId="{B3139C40-E0BC-4933-A3AE-A0E14D130491}" srcOrd="0" destOrd="0" presId="urn:microsoft.com/office/officeart/2005/8/layout/pList2"/>
    <dgm:cxn modelId="{650CC34D-7B86-40A3-9C03-8F5746E3E759}" type="presOf" srcId="{0868FA82-3CEB-4EA6-A932-BEFAFA3AC565}" destId="{B3139C40-E0BC-4933-A3AE-A0E14D130491}" srcOrd="0" destOrd="1" presId="urn:microsoft.com/office/officeart/2005/8/layout/pList2"/>
    <dgm:cxn modelId="{F50D2570-F06F-4C8F-962C-AC3DF47669C2}" type="presOf" srcId="{FB16F4D9-51DA-426A-886B-F653CFD25AF1}" destId="{ADC52686-9E0E-4CB5-91EC-F59EF6C48070}" srcOrd="0" destOrd="1" presId="urn:microsoft.com/office/officeart/2005/8/layout/pList2"/>
    <dgm:cxn modelId="{7E096E59-EFE4-416C-87D5-940FFED91F57}" srcId="{BD45BEEE-6D64-46D5-A8AA-449F3F39E273}" destId="{0868FA82-3CEB-4EA6-A932-BEFAFA3AC565}" srcOrd="0" destOrd="0" parTransId="{9134CE1B-5D27-4BFB-849A-B576C2343324}" sibTransId="{71EDABCC-F567-4BA3-A40D-59FBD9413A67}"/>
    <dgm:cxn modelId="{0BEBD27E-24F7-43FE-81C5-EB8FF8F4B801}" srcId="{BD45BEEE-6D64-46D5-A8AA-449F3F39E273}" destId="{657E30FF-B5DF-4EA1-A332-AF8F6FB8FCA3}" srcOrd="1" destOrd="0" parTransId="{CB23468B-CFB5-4D8B-B357-6C6AE9E5E8E1}" sibTransId="{F85F2F3E-51D2-4B0A-9753-852E2DAFA67D}"/>
    <dgm:cxn modelId="{0452D896-313A-4829-8DE8-3C74DB6713DD}" type="presOf" srcId="{2FBD524D-1B6F-4B53-AB54-DB26EA90327C}" destId="{ADC52686-9E0E-4CB5-91EC-F59EF6C48070}" srcOrd="0" destOrd="0" presId="urn:microsoft.com/office/officeart/2005/8/layout/pList2"/>
    <dgm:cxn modelId="{BD5A699F-DBF0-44F2-BEBA-3AC3F0504DB1}" srcId="{90EC9AC4-76AC-4535-A06C-CA6FBF636C92}" destId="{7A8E2C85-3EC5-4257-B11C-30DAA43EFC11}" srcOrd="0" destOrd="0" parTransId="{6C972031-46DA-4890-9DB6-CF7DCF47C8B1}" sibTransId="{C67F8609-6587-41B7-B4F6-47045FAD77EB}"/>
    <dgm:cxn modelId="{374B22A5-144D-451E-855E-49260526370F}" srcId="{90EC9AC4-76AC-4535-A06C-CA6FBF636C92}" destId="{2FBD524D-1B6F-4B53-AB54-DB26EA90327C}" srcOrd="3" destOrd="0" parTransId="{2FFF3810-6E4C-432D-BB4E-CBF03465C17D}" sibTransId="{2482163B-62C4-4A1C-9C45-714B1A062261}"/>
    <dgm:cxn modelId="{8743ABA5-AD56-491D-BC07-BA723AC4AC4F}" type="presOf" srcId="{90EC9AC4-76AC-4535-A06C-CA6FBF636C92}" destId="{48922D91-113D-45CD-9FC6-D711DBE0B9A0}" srcOrd="0" destOrd="0" presId="urn:microsoft.com/office/officeart/2005/8/layout/pList2"/>
    <dgm:cxn modelId="{332933AB-9659-44CC-A7F7-E5AEA3F4E027}" type="presOf" srcId="{C67F8609-6587-41B7-B4F6-47045FAD77EB}" destId="{76828A55-069F-4033-A901-2940145A4B95}" srcOrd="0" destOrd="0" presId="urn:microsoft.com/office/officeart/2005/8/layout/pList2"/>
    <dgm:cxn modelId="{BC45F7B7-1F53-48DA-A286-BB17BB387800}" srcId="{90EC9AC4-76AC-4535-A06C-CA6FBF636C92}" destId="{5A72F2CA-8F3D-40B1-84F0-D0B38E31B238}" srcOrd="1" destOrd="0" parTransId="{596B556B-7F04-42FC-82F9-B7CDFDD770D1}" sibTransId="{EF785B4F-FE38-4425-B051-C3D3C99DA7F0}"/>
    <dgm:cxn modelId="{81E9CBC5-5601-4FD0-97F3-6EE060E962E7}" srcId="{5A72F2CA-8F3D-40B1-84F0-D0B38E31B238}" destId="{650F8F3D-A754-464C-9EA2-52E40A6B7E00}" srcOrd="1" destOrd="0" parTransId="{C82BCCD8-A7D4-4DB9-B7EA-5645441BAA8B}" sibTransId="{5D50E75A-764F-4DC7-B277-665E3C1E71D2}"/>
    <dgm:cxn modelId="{4E6311CF-DAD1-4A3D-8E5B-92811F6F0AD0}" type="presOf" srcId="{7A8E2C85-3EC5-4257-B11C-30DAA43EFC11}" destId="{620821B0-F5CC-420B-8773-689EFE5E92FB}" srcOrd="0" destOrd="0" presId="urn:microsoft.com/office/officeart/2005/8/layout/pList2"/>
    <dgm:cxn modelId="{9ABA14D6-3602-452B-BB30-F306B26CC0F2}" srcId="{5A72F2CA-8F3D-40B1-84F0-D0B38E31B238}" destId="{E2851107-24DD-484C-9D89-FADCD0DFBD5E}" srcOrd="0" destOrd="0" parTransId="{BA3731A0-044F-44EF-B17C-B000627140B0}" sibTransId="{DE336007-747B-4D7B-90B2-5003D5DF5BF4}"/>
    <dgm:cxn modelId="{83F466DB-B6DD-4FA7-A6DA-F84866CA1A69}" type="presOf" srcId="{033E576E-E156-4B79-A5E7-2AE702DE41BE}" destId="{77325853-8824-43EE-885F-84F377EFEB8E}" srcOrd="0" destOrd="0" presId="urn:microsoft.com/office/officeart/2005/8/layout/pList2"/>
    <dgm:cxn modelId="{78B13EE4-EE3E-410E-A5EA-B72FFDE3D1AB}" srcId="{90EC9AC4-76AC-4535-A06C-CA6FBF636C92}" destId="{BD45BEEE-6D64-46D5-A8AA-449F3F39E273}" srcOrd="2" destOrd="0" parTransId="{9CB1F62A-581A-4D22-86F1-6FF70E09A4F2}" sibTransId="{033E576E-E156-4B79-A5E7-2AE702DE41BE}"/>
    <dgm:cxn modelId="{C966BCE4-68B4-4EB0-868D-429E1E140F22}" srcId="{7A8E2C85-3EC5-4257-B11C-30DAA43EFC11}" destId="{D7F18E0A-D93C-4493-96D2-410975A6B44F}" srcOrd="0" destOrd="0" parTransId="{3648198A-E19B-4D22-AC5D-E4B89FFE3645}" sibTransId="{CB55230A-F55E-4369-B3E7-CB628358F17C}"/>
    <dgm:cxn modelId="{E45CC4FE-F7B1-45E9-AFF1-2C450999FC98}" srcId="{2FBD524D-1B6F-4B53-AB54-DB26EA90327C}" destId="{58CF26AE-7F3C-4AEE-A204-D3D5C8A99EA9}" srcOrd="1" destOrd="0" parTransId="{8A9FD191-938E-4007-B2EB-370E385340B6}" sibTransId="{87F9709D-01D8-40A3-9962-9618B6CE6AE4}"/>
    <dgm:cxn modelId="{0EA1A154-69A0-4DA6-8CC4-851D895BE827}" type="presParOf" srcId="{48922D91-113D-45CD-9FC6-D711DBE0B9A0}" destId="{12041928-A8F6-480D-8231-3F9BAEDF8E36}" srcOrd="0" destOrd="0" presId="urn:microsoft.com/office/officeart/2005/8/layout/pList2"/>
    <dgm:cxn modelId="{82BFE984-2131-4FA5-82B2-FB79F69C0593}" type="presParOf" srcId="{48922D91-113D-45CD-9FC6-D711DBE0B9A0}" destId="{95FFC0CD-2B2F-4788-826A-4DE3F7E6E05C}" srcOrd="1" destOrd="0" presId="urn:microsoft.com/office/officeart/2005/8/layout/pList2"/>
    <dgm:cxn modelId="{612967B0-FEC0-45BA-8D54-E5B2AC1D1F03}" type="presParOf" srcId="{95FFC0CD-2B2F-4788-826A-4DE3F7E6E05C}" destId="{F853AA1E-63A6-4D0B-B650-BA799B6E0518}" srcOrd="0" destOrd="0" presId="urn:microsoft.com/office/officeart/2005/8/layout/pList2"/>
    <dgm:cxn modelId="{3CD6167A-6405-4A18-BD97-3BE0254345FE}" type="presParOf" srcId="{F853AA1E-63A6-4D0B-B650-BA799B6E0518}" destId="{620821B0-F5CC-420B-8773-689EFE5E92FB}" srcOrd="0" destOrd="0" presId="urn:microsoft.com/office/officeart/2005/8/layout/pList2"/>
    <dgm:cxn modelId="{8C25E13E-8216-48B9-92B2-C374B506E683}" type="presParOf" srcId="{F853AA1E-63A6-4D0B-B650-BA799B6E0518}" destId="{D05D4A54-3C39-4299-9DCF-814389034FC8}" srcOrd="1" destOrd="0" presId="urn:microsoft.com/office/officeart/2005/8/layout/pList2"/>
    <dgm:cxn modelId="{490A3553-6AAA-4EC4-BA20-5B2A28C7BB09}" type="presParOf" srcId="{F853AA1E-63A6-4D0B-B650-BA799B6E0518}" destId="{AF3C4DBA-F8A5-41CD-819A-26C72F3E86DF}" srcOrd="2" destOrd="0" presId="urn:microsoft.com/office/officeart/2005/8/layout/pList2"/>
    <dgm:cxn modelId="{BAE34FC4-7558-41AB-BA02-166223148B7A}" type="presParOf" srcId="{95FFC0CD-2B2F-4788-826A-4DE3F7E6E05C}" destId="{76828A55-069F-4033-A901-2940145A4B95}" srcOrd="1" destOrd="0" presId="urn:microsoft.com/office/officeart/2005/8/layout/pList2"/>
    <dgm:cxn modelId="{BDC26172-6A69-4E85-9929-05BC68E4AC07}" type="presParOf" srcId="{95FFC0CD-2B2F-4788-826A-4DE3F7E6E05C}" destId="{17B916ED-540F-4275-B494-6A6C09F91E7B}" srcOrd="2" destOrd="0" presId="urn:microsoft.com/office/officeart/2005/8/layout/pList2"/>
    <dgm:cxn modelId="{AD1BFFB2-EEC6-479D-91A3-225DF0A23726}" type="presParOf" srcId="{17B916ED-540F-4275-B494-6A6C09F91E7B}" destId="{B91798DD-DF9E-44D5-B787-CD4CBAC0CED0}" srcOrd="0" destOrd="0" presId="urn:microsoft.com/office/officeart/2005/8/layout/pList2"/>
    <dgm:cxn modelId="{041D5A14-9884-402E-A5AE-59B4EE14CB1E}" type="presParOf" srcId="{17B916ED-540F-4275-B494-6A6C09F91E7B}" destId="{C21E55B9-70F3-4EC3-9BE7-A49F16319717}" srcOrd="1" destOrd="0" presId="urn:microsoft.com/office/officeart/2005/8/layout/pList2"/>
    <dgm:cxn modelId="{9EA80F79-2CA2-4FBE-AFB6-2C8FDE1B8DAD}" type="presParOf" srcId="{17B916ED-540F-4275-B494-6A6C09F91E7B}" destId="{D9AC1D40-D4EA-449F-A9D3-96DF8884B6A8}" srcOrd="2" destOrd="0" presId="urn:microsoft.com/office/officeart/2005/8/layout/pList2"/>
    <dgm:cxn modelId="{C40BCD1C-2225-4646-85F3-DAF0150EE5EB}" type="presParOf" srcId="{95FFC0CD-2B2F-4788-826A-4DE3F7E6E05C}" destId="{674DC500-3075-459F-AE91-D4C285F3724B}" srcOrd="3" destOrd="0" presId="urn:microsoft.com/office/officeart/2005/8/layout/pList2"/>
    <dgm:cxn modelId="{AEE56481-5C04-4A9E-8008-CD1AE401DCFE}" type="presParOf" srcId="{95FFC0CD-2B2F-4788-826A-4DE3F7E6E05C}" destId="{FD64CF89-2D70-49D0-9428-1C70F73A1D04}" srcOrd="4" destOrd="0" presId="urn:microsoft.com/office/officeart/2005/8/layout/pList2"/>
    <dgm:cxn modelId="{78B4EA65-F71F-46B8-BDA1-1F66808EE28C}" type="presParOf" srcId="{FD64CF89-2D70-49D0-9428-1C70F73A1D04}" destId="{B3139C40-E0BC-4933-A3AE-A0E14D130491}" srcOrd="0" destOrd="0" presId="urn:microsoft.com/office/officeart/2005/8/layout/pList2"/>
    <dgm:cxn modelId="{2104552E-4EF4-4631-B8B8-0A7176800A80}" type="presParOf" srcId="{FD64CF89-2D70-49D0-9428-1C70F73A1D04}" destId="{92CA105E-8E92-4903-9B6A-12D279E32547}" srcOrd="1" destOrd="0" presId="urn:microsoft.com/office/officeart/2005/8/layout/pList2"/>
    <dgm:cxn modelId="{1DF7EF0B-4D33-4607-94E4-4C16FF553981}" type="presParOf" srcId="{FD64CF89-2D70-49D0-9428-1C70F73A1D04}" destId="{2528D9EA-B1F9-4EC2-84C9-1905B121D923}" srcOrd="2" destOrd="0" presId="urn:microsoft.com/office/officeart/2005/8/layout/pList2"/>
    <dgm:cxn modelId="{8466F57A-CD65-4EBA-8CD6-55B96A4EF101}" type="presParOf" srcId="{95FFC0CD-2B2F-4788-826A-4DE3F7E6E05C}" destId="{77325853-8824-43EE-885F-84F377EFEB8E}" srcOrd="5" destOrd="0" presId="urn:microsoft.com/office/officeart/2005/8/layout/pList2"/>
    <dgm:cxn modelId="{BE8DA672-332F-4B44-8C9F-85CD359F286A}" type="presParOf" srcId="{95FFC0CD-2B2F-4788-826A-4DE3F7E6E05C}" destId="{3E2C79DE-D351-4400-9167-309C039E1683}" srcOrd="6" destOrd="0" presId="urn:microsoft.com/office/officeart/2005/8/layout/pList2"/>
    <dgm:cxn modelId="{3E8146BD-0046-4D9A-8D4E-A3F67BA6B4F3}" type="presParOf" srcId="{3E2C79DE-D351-4400-9167-309C039E1683}" destId="{ADC52686-9E0E-4CB5-91EC-F59EF6C48070}" srcOrd="0" destOrd="0" presId="urn:microsoft.com/office/officeart/2005/8/layout/pList2"/>
    <dgm:cxn modelId="{228AD2CA-5426-432A-907E-49EB3B051F10}" type="presParOf" srcId="{3E2C79DE-D351-4400-9167-309C039E1683}" destId="{B2E7E5B9-CA00-4548-9212-55BCBED70E11}" srcOrd="1" destOrd="0" presId="urn:microsoft.com/office/officeart/2005/8/layout/pList2"/>
    <dgm:cxn modelId="{926BFA98-187F-4AE5-AE6F-F17D1C3591C7}" type="presParOf" srcId="{3E2C79DE-D351-4400-9167-309C039E1683}" destId="{46F4B20A-9048-44A7-912C-5C71154C790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8BCC0EE-4FDF-431F-810B-8C436348F80D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GB"/>
        </a:p>
      </dgm:t>
    </dgm:pt>
    <dgm:pt modelId="{63502AD1-D2AA-438A-B395-DB6F35456ABC}">
      <dgm:prSet/>
      <dgm:spPr/>
      <dgm:t>
        <a:bodyPr/>
        <a:lstStyle/>
        <a:p>
          <a:r>
            <a:rPr lang="en-GB"/>
            <a:t>We will invite anyone working in UK academic research to be a CRANE member</a:t>
          </a:r>
        </a:p>
      </dgm:t>
    </dgm:pt>
    <dgm:pt modelId="{6170320D-DA6C-4616-9013-815FAE432419}" type="parTrans" cxnId="{60EB038F-E6B0-4320-A993-C8C91CB3D34B}">
      <dgm:prSet/>
      <dgm:spPr/>
      <dgm:t>
        <a:bodyPr/>
        <a:lstStyle/>
        <a:p>
          <a:endParaRPr lang="en-GB"/>
        </a:p>
      </dgm:t>
    </dgm:pt>
    <dgm:pt modelId="{4272C5F8-72DC-4946-8678-3225817045BA}" type="sibTrans" cxnId="{60EB038F-E6B0-4320-A993-C8C91CB3D34B}">
      <dgm:prSet/>
      <dgm:spPr/>
      <dgm:t>
        <a:bodyPr/>
        <a:lstStyle/>
        <a:p>
          <a:endParaRPr lang="en-GB"/>
        </a:p>
      </dgm:t>
    </dgm:pt>
    <dgm:pt modelId="{EE9B4A79-8AC4-4145-A1CF-A3FD9833323F}">
      <dgm:prSet/>
      <dgm:spPr/>
      <dgm:t>
        <a:bodyPr/>
        <a:lstStyle/>
        <a:p>
          <a:r>
            <a:rPr lang="en-GB"/>
            <a:t>Associate membership for others</a:t>
          </a:r>
        </a:p>
      </dgm:t>
    </dgm:pt>
    <dgm:pt modelId="{CA514F98-830B-4DDF-896B-B9380F2B45B4}" type="parTrans" cxnId="{613E5C65-9DB0-4BBC-92EF-0081D0FA2E5E}">
      <dgm:prSet/>
      <dgm:spPr/>
      <dgm:t>
        <a:bodyPr/>
        <a:lstStyle/>
        <a:p>
          <a:endParaRPr lang="en-GB"/>
        </a:p>
      </dgm:t>
    </dgm:pt>
    <dgm:pt modelId="{046DA562-4580-41DE-A5D5-80194139382C}" type="sibTrans" cxnId="{613E5C65-9DB0-4BBC-92EF-0081D0FA2E5E}">
      <dgm:prSet/>
      <dgm:spPr/>
      <dgm:t>
        <a:bodyPr/>
        <a:lstStyle/>
        <a:p>
          <a:endParaRPr lang="en-GB"/>
        </a:p>
      </dgm:t>
    </dgm:pt>
    <dgm:pt modelId="{FF4CBF9F-045D-4757-B17E-8B0974F3F67B}">
      <dgm:prSet/>
      <dgm:spPr/>
      <dgm:t>
        <a:bodyPr anchor="ctr"/>
        <a:lstStyle/>
        <a:p>
          <a:r>
            <a:rPr lang="en-GB" dirty="0"/>
            <a:t>We will have a wide programme for partners</a:t>
          </a:r>
        </a:p>
      </dgm:t>
    </dgm:pt>
    <dgm:pt modelId="{64B2BD98-9089-4D22-B8FD-4F4A555D0D29}" type="parTrans" cxnId="{E73AA980-2D2C-4B29-ACE4-418933F7814D}">
      <dgm:prSet/>
      <dgm:spPr/>
      <dgm:t>
        <a:bodyPr/>
        <a:lstStyle/>
        <a:p>
          <a:endParaRPr lang="en-GB"/>
        </a:p>
      </dgm:t>
    </dgm:pt>
    <dgm:pt modelId="{A52F6E2F-2FF6-45A4-949B-A757B8E28F88}" type="sibTrans" cxnId="{E73AA980-2D2C-4B29-ACE4-418933F7814D}">
      <dgm:prSet/>
      <dgm:spPr/>
      <dgm:t>
        <a:bodyPr/>
        <a:lstStyle/>
        <a:p>
          <a:endParaRPr lang="en-GB"/>
        </a:p>
      </dgm:t>
    </dgm:pt>
    <dgm:pt modelId="{DC3BB12B-3E5D-4D64-B29F-63431537D949}">
      <dgm:prSet/>
      <dgm:spPr/>
      <dgm:t>
        <a:bodyPr anchor="ctr"/>
        <a:lstStyle/>
        <a:p>
          <a:r>
            <a:rPr lang="en-GB"/>
            <a:t>many in proposal;  others to join</a:t>
          </a:r>
        </a:p>
      </dgm:t>
    </dgm:pt>
    <dgm:pt modelId="{162FFC73-06D7-429D-BE5E-53938352B367}" type="parTrans" cxnId="{946FD3D5-3640-49C6-8249-38F5580F5756}">
      <dgm:prSet/>
      <dgm:spPr/>
      <dgm:t>
        <a:bodyPr/>
        <a:lstStyle/>
        <a:p>
          <a:endParaRPr lang="en-GB"/>
        </a:p>
      </dgm:t>
    </dgm:pt>
    <dgm:pt modelId="{7D6B7BAB-68BA-4D43-8901-373960A7389E}" type="sibTrans" cxnId="{946FD3D5-3640-49C6-8249-38F5580F5756}">
      <dgm:prSet/>
      <dgm:spPr/>
      <dgm:t>
        <a:bodyPr/>
        <a:lstStyle/>
        <a:p>
          <a:endParaRPr lang="en-GB"/>
        </a:p>
      </dgm:t>
    </dgm:pt>
    <dgm:pt modelId="{EFF041FE-4454-4C9E-AFB8-133FFC62B8D3}">
      <dgm:prSet/>
      <dgm:spPr/>
      <dgm:t>
        <a:bodyPr anchor="ctr"/>
        <a:lstStyle/>
        <a:p>
          <a:r>
            <a:rPr lang="en-GB"/>
            <a:t>defining mutual benefit</a:t>
          </a:r>
        </a:p>
      </dgm:t>
    </dgm:pt>
    <dgm:pt modelId="{8D3F2E27-C282-44E7-9D78-37D2D4014391}" type="parTrans" cxnId="{A2E2BAF0-FA4E-446D-ABE6-85777DF97C4D}">
      <dgm:prSet/>
      <dgm:spPr/>
      <dgm:t>
        <a:bodyPr/>
        <a:lstStyle/>
        <a:p>
          <a:endParaRPr lang="en-GB"/>
        </a:p>
      </dgm:t>
    </dgm:pt>
    <dgm:pt modelId="{EF0AC553-735D-40F0-A366-302A6EDA956A}" type="sibTrans" cxnId="{A2E2BAF0-FA4E-446D-ABE6-85777DF97C4D}">
      <dgm:prSet/>
      <dgm:spPr/>
      <dgm:t>
        <a:bodyPr/>
        <a:lstStyle/>
        <a:p>
          <a:endParaRPr lang="en-GB"/>
        </a:p>
      </dgm:t>
    </dgm:pt>
    <dgm:pt modelId="{3DAA2476-5285-4064-B520-D30673AD98F6}">
      <dgm:prSet/>
      <dgm:spPr/>
      <dgm:t>
        <a:bodyPr anchor="ctr"/>
        <a:lstStyle/>
        <a:p>
          <a:r>
            <a:rPr lang="en-GB" dirty="0"/>
            <a:t>Particular emphasis on supporting career development</a:t>
          </a:r>
        </a:p>
      </dgm:t>
    </dgm:pt>
    <dgm:pt modelId="{4C06F063-EE2F-44C7-A346-7FD1E65DA5F2}" type="parTrans" cxnId="{FBB90947-A5B7-4CDB-A549-7EF34DD9E140}">
      <dgm:prSet/>
      <dgm:spPr/>
      <dgm:t>
        <a:bodyPr/>
        <a:lstStyle/>
        <a:p>
          <a:endParaRPr lang="en-GB"/>
        </a:p>
      </dgm:t>
    </dgm:pt>
    <dgm:pt modelId="{D532AE52-1A93-472D-A8E4-B47414FD1C7E}" type="sibTrans" cxnId="{FBB90947-A5B7-4CDB-A549-7EF34DD9E140}">
      <dgm:prSet/>
      <dgm:spPr/>
      <dgm:t>
        <a:bodyPr/>
        <a:lstStyle/>
        <a:p>
          <a:endParaRPr lang="en-GB"/>
        </a:p>
      </dgm:t>
    </dgm:pt>
    <dgm:pt modelId="{EA61107B-966F-47ED-97CB-3273FE2031FD}">
      <dgm:prSet/>
      <dgm:spPr/>
      <dgm:t>
        <a:bodyPr anchor="ctr"/>
        <a:lstStyle/>
        <a:p>
          <a:r>
            <a:rPr lang="en-GB"/>
            <a:t>how can you contribute?</a:t>
          </a:r>
        </a:p>
      </dgm:t>
    </dgm:pt>
    <dgm:pt modelId="{303B56FE-0A5F-46CA-A2FB-FF7B70B95B09}" type="parTrans" cxnId="{7642FCAC-B7BE-411D-8CF9-77317F199C0A}">
      <dgm:prSet/>
      <dgm:spPr/>
      <dgm:t>
        <a:bodyPr/>
        <a:lstStyle/>
        <a:p>
          <a:endParaRPr lang="en-GB"/>
        </a:p>
      </dgm:t>
    </dgm:pt>
    <dgm:pt modelId="{3ED9006F-3765-4EE8-AFD9-ABF02E6C6435}" type="sibTrans" cxnId="{7642FCAC-B7BE-411D-8CF9-77317F199C0A}">
      <dgm:prSet/>
      <dgm:spPr/>
      <dgm:t>
        <a:bodyPr/>
        <a:lstStyle/>
        <a:p>
          <a:endParaRPr lang="en-GB"/>
        </a:p>
      </dgm:t>
    </dgm:pt>
    <dgm:pt modelId="{2C4BDB93-1AA7-437F-B06B-E5B4E96ADE73}">
      <dgm:prSet/>
      <dgm:spPr/>
      <dgm:t>
        <a:bodyPr/>
        <a:lstStyle/>
        <a:p>
          <a:r>
            <a:rPr lang="en-GB"/>
            <a:t>Establishing the board; inviting community proposals</a:t>
          </a:r>
        </a:p>
      </dgm:t>
    </dgm:pt>
    <dgm:pt modelId="{352A9344-CBBA-4B4B-90CD-9EE39DD2CFD7}" type="parTrans" cxnId="{E6ED3B05-A2F9-4791-ABE4-46439BAFB7AF}">
      <dgm:prSet/>
      <dgm:spPr/>
      <dgm:t>
        <a:bodyPr/>
        <a:lstStyle/>
        <a:p>
          <a:endParaRPr lang="en-GB"/>
        </a:p>
      </dgm:t>
    </dgm:pt>
    <dgm:pt modelId="{AFFD9587-D194-4DD2-AAC9-A4DFBDCD97FE}" type="sibTrans" cxnId="{E6ED3B05-A2F9-4791-ABE4-46439BAFB7AF}">
      <dgm:prSet/>
      <dgm:spPr/>
      <dgm:t>
        <a:bodyPr/>
        <a:lstStyle/>
        <a:p>
          <a:endParaRPr lang="en-GB"/>
        </a:p>
      </dgm:t>
    </dgm:pt>
    <dgm:pt modelId="{415C9F30-8132-4A9C-9BD4-D4BA9CA5E2F1}">
      <dgm:prSet/>
      <dgm:spPr/>
      <dgm:t>
        <a:bodyPr/>
        <a:lstStyle/>
        <a:p>
          <a:r>
            <a:rPr lang="en-GB"/>
            <a:t>Starting the trends identification process</a:t>
          </a:r>
        </a:p>
      </dgm:t>
    </dgm:pt>
    <dgm:pt modelId="{9696D490-5D7A-4387-8D26-32A2A38E7632}" type="parTrans" cxnId="{AA77AD44-B571-4101-99AA-2D85B6A54D83}">
      <dgm:prSet/>
      <dgm:spPr/>
      <dgm:t>
        <a:bodyPr/>
        <a:lstStyle/>
        <a:p>
          <a:endParaRPr lang="en-GB"/>
        </a:p>
      </dgm:t>
    </dgm:pt>
    <dgm:pt modelId="{6037531F-D0F1-4E06-A69D-3247891319C9}" type="sibTrans" cxnId="{AA77AD44-B571-4101-99AA-2D85B6A54D83}">
      <dgm:prSet/>
      <dgm:spPr/>
      <dgm:t>
        <a:bodyPr/>
        <a:lstStyle/>
        <a:p>
          <a:endParaRPr lang="en-GB"/>
        </a:p>
      </dgm:t>
    </dgm:pt>
    <dgm:pt modelId="{C1092311-923C-47C9-A465-2C579D65DE82}" type="pres">
      <dgm:prSet presAssocID="{38BCC0EE-4FDF-431F-810B-8C436348F80D}" presName="diagram" presStyleCnt="0">
        <dgm:presLayoutVars>
          <dgm:dir/>
          <dgm:resizeHandles val="exact"/>
        </dgm:presLayoutVars>
      </dgm:prSet>
      <dgm:spPr/>
    </dgm:pt>
    <dgm:pt modelId="{5287B0AF-55ED-402B-9E0F-93B71639CF9B}" type="pres">
      <dgm:prSet presAssocID="{63502AD1-D2AA-438A-B395-DB6F35456ABC}" presName="node" presStyleLbl="node1" presStyleIdx="0" presStyleCnt="6">
        <dgm:presLayoutVars>
          <dgm:bulletEnabled val="1"/>
        </dgm:presLayoutVars>
      </dgm:prSet>
      <dgm:spPr/>
    </dgm:pt>
    <dgm:pt modelId="{C35EE0EE-BFCC-439E-8CFE-D139D22BB1FC}" type="pres">
      <dgm:prSet presAssocID="{4272C5F8-72DC-4946-8678-3225817045BA}" presName="sibTrans" presStyleCnt="0"/>
      <dgm:spPr/>
    </dgm:pt>
    <dgm:pt modelId="{9F526711-C7F2-487C-928F-B3F0F59EBE10}" type="pres">
      <dgm:prSet presAssocID="{EE9B4A79-8AC4-4145-A1CF-A3FD9833323F}" presName="node" presStyleLbl="node1" presStyleIdx="1" presStyleCnt="6">
        <dgm:presLayoutVars>
          <dgm:bulletEnabled val="1"/>
        </dgm:presLayoutVars>
      </dgm:prSet>
      <dgm:spPr/>
    </dgm:pt>
    <dgm:pt modelId="{7288BF9F-607F-4E5B-9288-DF7813A182CA}" type="pres">
      <dgm:prSet presAssocID="{046DA562-4580-41DE-A5D5-80194139382C}" presName="sibTrans" presStyleCnt="0"/>
      <dgm:spPr/>
    </dgm:pt>
    <dgm:pt modelId="{53005DA0-7FA9-4FCB-B5A4-A22EB8CDEC30}" type="pres">
      <dgm:prSet presAssocID="{FF4CBF9F-045D-4757-B17E-8B0974F3F67B}" presName="node" presStyleLbl="node1" presStyleIdx="2" presStyleCnt="6">
        <dgm:presLayoutVars>
          <dgm:bulletEnabled val="1"/>
        </dgm:presLayoutVars>
      </dgm:prSet>
      <dgm:spPr/>
    </dgm:pt>
    <dgm:pt modelId="{2AAEC8B9-7E3E-4622-AAB5-26D88CB2B732}" type="pres">
      <dgm:prSet presAssocID="{A52F6E2F-2FF6-45A4-949B-A757B8E28F88}" presName="sibTrans" presStyleCnt="0"/>
      <dgm:spPr/>
    </dgm:pt>
    <dgm:pt modelId="{CDB6FED1-968B-4C50-A753-A6F4060D7651}" type="pres">
      <dgm:prSet presAssocID="{3DAA2476-5285-4064-B520-D30673AD98F6}" presName="node" presStyleLbl="node1" presStyleIdx="3" presStyleCnt="6">
        <dgm:presLayoutVars>
          <dgm:bulletEnabled val="1"/>
        </dgm:presLayoutVars>
      </dgm:prSet>
      <dgm:spPr/>
    </dgm:pt>
    <dgm:pt modelId="{492439A6-DBC4-481C-A4BF-07DD69551DC5}" type="pres">
      <dgm:prSet presAssocID="{D532AE52-1A93-472D-A8E4-B47414FD1C7E}" presName="sibTrans" presStyleCnt="0"/>
      <dgm:spPr/>
    </dgm:pt>
    <dgm:pt modelId="{19D6A2C3-9EE7-4979-9BCE-8F2A17499711}" type="pres">
      <dgm:prSet presAssocID="{2C4BDB93-1AA7-437F-B06B-E5B4E96ADE73}" presName="node" presStyleLbl="node1" presStyleIdx="4" presStyleCnt="6">
        <dgm:presLayoutVars>
          <dgm:bulletEnabled val="1"/>
        </dgm:presLayoutVars>
      </dgm:prSet>
      <dgm:spPr/>
    </dgm:pt>
    <dgm:pt modelId="{1786968D-F9C0-4F83-9B6B-8E5FD29BF5BC}" type="pres">
      <dgm:prSet presAssocID="{AFFD9587-D194-4DD2-AAC9-A4DFBDCD97FE}" presName="sibTrans" presStyleCnt="0"/>
      <dgm:spPr/>
    </dgm:pt>
    <dgm:pt modelId="{CB9A12EB-D581-4E33-BF92-F4609B39F357}" type="pres">
      <dgm:prSet presAssocID="{415C9F30-8132-4A9C-9BD4-D4BA9CA5E2F1}" presName="node" presStyleLbl="node1" presStyleIdx="5" presStyleCnt="6">
        <dgm:presLayoutVars>
          <dgm:bulletEnabled val="1"/>
        </dgm:presLayoutVars>
      </dgm:prSet>
      <dgm:spPr/>
    </dgm:pt>
  </dgm:ptLst>
  <dgm:cxnLst>
    <dgm:cxn modelId="{24792B00-3E89-474A-B9D0-B3FDFF1FBF74}" type="presOf" srcId="{38BCC0EE-4FDF-431F-810B-8C436348F80D}" destId="{C1092311-923C-47C9-A465-2C579D65DE82}" srcOrd="0" destOrd="0" presId="urn:microsoft.com/office/officeart/2005/8/layout/default"/>
    <dgm:cxn modelId="{E6ED3B05-A2F9-4791-ABE4-46439BAFB7AF}" srcId="{38BCC0EE-4FDF-431F-810B-8C436348F80D}" destId="{2C4BDB93-1AA7-437F-B06B-E5B4E96ADE73}" srcOrd="4" destOrd="0" parTransId="{352A9344-CBBA-4B4B-90CD-9EE39DD2CFD7}" sibTransId="{AFFD9587-D194-4DD2-AAC9-A4DFBDCD97FE}"/>
    <dgm:cxn modelId="{70E5790B-49CF-408D-80B4-28C2CE03EBC2}" type="presOf" srcId="{63502AD1-D2AA-438A-B395-DB6F35456ABC}" destId="{5287B0AF-55ED-402B-9E0F-93B71639CF9B}" srcOrd="0" destOrd="0" presId="urn:microsoft.com/office/officeart/2005/8/layout/default"/>
    <dgm:cxn modelId="{C62C1729-F490-4A77-B70F-1D1158D209B9}" type="presOf" srcId="{3DAA2476-5285-4064-B520-D30673AD98F6}" destId="{CDB6FED1-968B-4C50-A753-A6F4060D7651}" srcOrd="0" destOrd="0" presId="urn:microsoft.com/office/officeart/2005/8/layout/default"/>
    <dgm:cxn modelId="{D593CA3B-E763-40B2-BEBF-5B340B8852DA}" type="presOf" srcId="{415C9F30-8132-4A9C-9BD4-D4BA9CA5E2F1}" destId="{CB9A12EB-D581-4E33-BF92-F4609B39F357}" srcOrd="0" destOrd="0" presId="urn:microsoft.com/office/officeart/2005/8/layout/default"/>
    <dgm:cxn modelId="{AA77AD44-B571-4101-99AA-2D85B6A54D83}" srcId="{38BCC0EE-4FDF-431F-810B-8C436348F80D}" destId="{415C9F30-8132-4A9C-9BD4-D4BA9CA5E2F1}" srcOrd="5" destOrd="0" parTransId="{9696D490-5D7A-4387-8D26-32A2A38E7632}" sibTransId="{6037531F-D0F1-4E06-A69D-3247891319C9}"/>
    <dgm:cxn modelId="{613E5C65-9DB0-4BBC-92EF-0081D0FA2E5E}" srcId="{38BCC0EE-4FDF-431F-810B-8C436348F80D}" destId="{EE9B4A79-8AC4-4145-A1CF-A3FD9833323F}" srcOrd="1" destOrd="0" parTransId="{CA514F98-830B-4DDF-896B-B9380F2B45B4}" sibTransId="{046DA562-4580-41DE-A5D5-80194139382C}"/>
    <dgm:cxn modelId="{FBB90947-A5B7-4CDB-A549-7EF34DD9E140}" srcId="{38BCC0EE-4FDF-431F-810B-8C436348F80D}" destId="{3DAA2476-5285-4064-B520-D30673AD98F6}" srcOrd="3" destOrd="0" parTransId="{4C06F063-EE2F-44C7-A346-7FD1E65DA5F2}" sibTransId="{D532AE52-1A93-472D-A8E4-B47414FD1C7E}"/>
    <dgm:cxn modelId="{E73AA980-2D2C-4B29-ACE4-418933F7814D}" srcId="{38BCC0EE-4FDF-431F-810B-8C436348F80D}" destId="{FF4CBF9F-045D-4757-B17E-8B0974F3F67B}" srcOrd="2" destOrd="0" parTransId="{64B2BD98-9089-4D22-B8FD-4F4A555D0D29}" sibTransId="{A52F6E2F-2FF6-45A4-949B-A757B8E28F88}"/>
    <dgm:cxn modelId="{60EB038F-E6B0-4320-A993-C8C91CB3D34B}" srcId="{38BCC0EE-4FDF-431F-810B-8C436348F80D}" destId="{63502AD1-D2AA-438A-B395-DB6F35456ABC}" srcOrd="0" destOrd="0" parTransId="{6170320D-DA6C-4616-9013-815FAE432419}" sibTransId="{4272C5F8-72DC-4946-8678-3225817045BA}"/>
    <dgm:cxn modelId="{34FC508F-5552-4A7A-9629-5D70CA4270F3}" type="presOf" srcId="{2C4BDB93-1AA7-437F-B06B-E5B4E96ADE73}" destId="{19D6A2C3-9EE7-4979-9BCE-8F2A17499711}" srcOrd="0" destOrd="0" presId="urn:microsoft.com/office/officeart/2005/8/layout/default"/>
    <dgm:cxn modelId="{57B371A8-57AA-4CC4-AD38-45DDC151C703}" type="presOf" srcId="{EFF041FE-4454-4C9E-AFB8-133FFC62B8D3}" destId="{53005DA0-7FA9-4FCB-B5A4-A22EB8CDEC30}" srcOrd="0" destOrd="2" presId="urn:microsoft.com/office/officeart/2005/8/layout/default"/>
    <dgm:cxn modelId="{7642FCAC-B7BE-411D-8CF9-77317F199C0A}" srcId="{3DAA2476-5285-4064-B520-D30673AD98F6}" destId="{EA61107B-966F-47ED-97CB-3273FE2031FD}" srcOrd="0" destOrd="0" parTransId="{303B56FE-0A5F-46CA-A2FB-FF7B70B95B09}" sibTransId="{3ED9006F-3765-4EE8-AFD9-ABF02E6C6435}"/>
    <dgm:cxn modelId="{415DEBB8-0A6D-4B4E-9B1F-E21C64CE5CB2}" type="presOf" srcId="{EA61107B-966F-47ED-97CB-3273FE2031FD}" destId="{CDB6FED1-968B-4C50-A753-A6F4060D7651}" srcOrd="0" destOrd="1" presId="urn:microsoft.com/office/officeart/2005/8/layout/default"/>
    <dgm:cxn modelId="{7F451FBE-6632-46CA-BD2D-8A6FA26091F4}" type="presOf" srcId="{DC3BB12B-3E5D-4D64-B29F-63431537D949}" destId="{53005DA0-7FA9-4FCB-B5A4-A22EB8CDEC30}" srcOrd="0" destOrd="1" presId="urn:microsoft.com/office/officeart/2005/8/layout/default"/>
    <dgm:cxn modelId="{946FD3D5-3640-49C6-8249-38F5580F5756}" srcId="{FF4CBF9F-045D-4757-B17E-8B0974F3F67B}" destId="{DC3BB12B-3E5D-4D64-B29F-63431537D949}" srcOrd="0" destOrd="0" parTransId="{162FFC73-06D7-429D-BE5E-53938352B367}" sibTransId="{7D6B7BAB-68BA-4D43-8901-373960A7389E}"/>
    <dgm:cxn modelId="{AEDB58E1-3790-404D-ABDE-F52BCDCBDE44}" type="presOf" srcId="{FF4CBF9F-045D-4757-B17E-8B0974F3F67B}" destId="{53005DA0-7FA9-4FCB-B5A4-A22EB8CDEC30}" srcOrd="0" destOrd="0" presId="urn:microsoft.com/office/officeart/2005/8/layout/default"/>
    <dgm:cxn modelId="{8CFB67E6-120F-44A2-AB95-DC8B3B0FC283}" type="presOf" srcId="{EE9B4A79-8AC4-4145-A1CF-A3FD9833323F}" destId="{9F526711-C7F2-487C-928F-B3F0F59EBE10}" srcOrd="0" destOrd="0" presId="urn:microsoft.com/office/officeart/2005/8/layout/default"/>
    <dgm:cxn modelId="{A2E2BAF0-FA4E-446D-ABE6-85777DF97C4D}" srcId="{FF4CBF9F-045D-4757-B17E-8B0974F3F67B}" destId="{EFF041FE-4454-4C9E-AFB8-133FFC62B8D3}" srcOrd="1" destOrd="0" parTransId="{8D3F2E27-C282-44E7-9D78-37D2D4014391}" sibTransId="{EF0AC553-735D-40F0-A366-302A6EDA956A}"/>
    <dgm:cxn modelId="{E4E9CB3E-95D8-4633-9BDC-D3E186DFB5FB}" type="presParOf" srcId="{C1092311-923C-47C9-A465-2C579D65DE82}" destId="{5287B0AF-55ED-402B-9E0F-93B71639CF9B}" srcOrd="0" destOrd="0" presId="urn:microsoft.com/office/officeart/2005/8/layout/default"/>
    <dgm:cxn modelId="{8A3E4484-13F2-4482-85AC-F8C80AB14370}" type="presParOf" srcId="{C1092311-923C-47C9-A465-2C579D65DE82}" destId="{C35EE0EE-BFCC-439E-8CFE-D139D22BB1FC}" srcOrd="1" destOrd="0" presId="urn:microsoft.com/office/officeart/2005/8/layout/default"/>
    <dgm:cxn modelId="{8466BA2C-A984-4803-B74D-7C4E182E05FB}" type="presParOf" srcId="{C1092311-923C-47C9-A465-2C579D65DE82}" destId="{9F526711-C7F2-487C-928F-B3F0F59EBE10}" srcOrd="2" destOrd="0" presId="urn:microsoft.com/office/officeart/2005/8/layout/default"/>
    <dgm:cxn modelId="{8508604F-95C9-4821-9CE5-27311B057BAB}" type="presParOf" srcId="{C1092311-923C-47C9-A465-2C579D65DE82}" destId="{7288BF9F-607F-4E5B-9288-DF7813A182CA}" srcOrd="3" destOrd="0" presId="urn:microsoft.com/office/officeart/2005/8/layout/default"/>
    <dgm:cxn modelId="{2175D899-3E04-4A17-91BC-315CD8DEFC47}" type="presParOf" srcId="{C1092311-923C-47C9-A465-2C579D65DE82}" destId="{53005DA0-7FA9-4FCB-B5A4-A22EB8CDEC30}" srcOrd="4" destOrd="0" presId="urn:microsoft.com/office/officeart/2005/8/layout/default"/>
    <dgm:cxn modelId="{7DEA51F4-AFB4-4449-9DF7-1ABD4D96E259}" type="presParOf" srcId="{C1092311-923C-47C9-A465-2C579D65DE82}" destId="{2AAEC8B9-7E3E-4622-AAB5-26D88CB2B732}" srcOrd="5" destOrd="0" presId="urn:microsoft.com/office/officeart/2005/8/layout/default"/>
    <dgm:cxn modelId="{F1A9C405-4152-4274-AD54-BCF4A10FE779}" type="presParOf" srcId="{C1092311-923C-47C9-A465-2C579D65DE82}" destId="{CDB6FED1-968B-4C50-A753-A6F4060D7651}" srcOrd="6" destOrd="0" presId="urn:microsoft.com/office/officeart/2005/8/layout/default"/>
    <dgm:cxn modelId="{08A5DB10-A572-4A59-802B-2C990ABD3BEE}" type="presParOf" srcId="{C1092311-923C-47C9-A465-2C579D65DE82}" destId="{492439A6-DBC4-481C-A4BF-07DD69551DC5}" srcOrd="7" destOrd="0" presId="urn:microsoft.com/office/officeart/2005/8/layout/default"/>
    <dgm:cxn modelId="{225E4431-9B51-44D4-BF0B-8D2D19525835}" type="presParOf" srcId="{C1092311-923C-47C9-A465-2C579D65DE82}" destId="{19D6A2C3-9EE7-4979-9BCE-8F2A17499711}" srcOrd="8" destOrd="0" presId="urn:microsoft.com/office/officeart/2005/8/layout/default"/>
    <dgm:cxn modelId="{E43106A2-9C73-49E9-8073-B905AE7F040B}" type="presParOf" srcId="{C1092311-923C-47C9-A465-2C579D65DE82}" destId="{1786968D-F9C0-4F83-9B6B-8E5FD29BF5BC}" srcOrd="9" destOrd="0" presId="urn:microsoft.com/office/officeart/2005/8/layout/default"/>
    <dgm:cxn modelId="{8678C40E-AB45-460D-83B3-6EFC8ACAF9DD}" type="presParOf" srcId="{C1092311-923C-47C9-A465-2C579D65DE82}" destId="{CB9A12EB-D581-4E33-BF92-F4609B39F35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853DB8-D016-434E-89F7-A2AAD759BC7D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57539C4-44A5-411D-A55C-FAD2D3861ED6}">
      <dgm:prSet/>
      <dgm:spPr/>
      <dgm:t>
        <a:bodyPr/>
        <a:lstStyle/>
        <a:p>
          <a:r>
            <a:rPr lang="en-GB"/>
            <a:t>Andrew Martin</a:t>
          </a:r>
        </a:p>
      </dgm:t>
    </dgm:pt>
    <dgm:pt modelId="{126A5AF6-6805-4465-A8BC-87C47C85E6B6}" type="parTrans" cxnId="{A66FA302-925D-4215-82F7-AE513AB00E27}">
      <dgm:prSet/>
      <dgm:spPr/>
      <dgm:t>
        <a:bodyPr/>
        <a:lstStyle/>
        <a:p>
          <a:endParaRPr lang="en-GB"/>
        </a:p>
      </dgm:t>
    </dgm:pt>
    <dgm:pt modelId="{19411AEB-9001-474F-99A7-93FB72CD00E1}" type="sibTrans" cxnId="{A66FA302-925D-4215-82F7-AE513AB00E27}">
      <dgm:prSet/>
      <dgm:spPr/>
      <dgm:t>
        <a:bodyPr/>
        <a:lstStyle/>
        <a:p>
          <a:endParaRPr lang="en-GB"/>
        </a:p>
      </dgm:t>
    </dgm:pt>
    <dgm:pt modelId="{DDC2436D-7E2F-4EBE-9C7A-E825E01C8B77}">
      <dgm:prSet/>
      <dgm:spPr/>
      <dgm:t>
        <a:bodyPr/>
        <a:lstStyle/>
        <a:p>
          <a:r>
            <a:rPr lang="en-GB"/>
            <a:t>Lynne Coventry</a:t>
          </a:r>
        </a:p>
      </dgm:t>
    </dgm:pt>
    <dgm:pt modelId="{6A44FA1B-4ECA-4C10-A39D-532C9912A767}" type="parTrans" cxnId="{86B211A7-641A-4D1E-B914-242F26705193}">
      <dgm:prSet/>
      <dgm:spPr/>
      <dgm:t>
        <a:bodyPr/>
        <a:lstStyle/>
        <a:p>
          <a:endParaRPr lang="en-GB"/>
        </a:p>
      </dgm:t>
    </dgm:pt>
    <dgm:pt modelId="{338BB476-4C8C-48E9-88B6-324AC4B203DF}" type="sibTrans" cxnId="{86B211A7-641A-4D1E-B914-242F26705193}">
      <dgm:prSet/>
      <dgm:spPr/>
      <dgm:t>
        <a:bodyPr/>
        <a:lstStyle/>
        <a:p>
          <a:endParaRPr lang="en-GB"/>
        </a:p>
      </dgm:t>
    </dgm:pt>
    <dgm:pt modelId="{1D4F12F4-8B7E-4B3E-8368-ACC584B7DE22}">
      <dgm:prSet/>
      <dgm:spPr/>
      <dgm:t>
        <a:bodyPr/>
        <a:lstStyle/>
        <a:p>
          <a:r>
            <a:rPr lang="en-GB"/>
            <a:t>Adam Joinson</a:t>
          </a:r>
        </a:p>
      </dgm:t>
    </dgm:pt>
    <dgm:pt modelId="{E4C36CF1-A977-4596-86C2-CF687CDC5052}" type="parTrans" cxnId="{F47D5459-E2B9-4EA3-9DD3-C1648410AB28}">
      <dgm:prSet/>
      <dgm:spPr/>
      <dgm:t>
        <a:bodyPr/>
        <a:lstStyle/>
        <a:p>
          <a:endParaRPr lang="en-GB"/>
        </a:p>
      </dgm:t>
    </dgm:pt>
    <dgm:pt modelId="{635BCAB9-75AE-4872-B267-88FD9B897999}" type="sibTrans" cxnId="{F47D5459-E2B9-4EA3-9DD3-C1648410AB28}">
      <dgm:prSet/>
      <dgm:spPr/>
      <dgm:t>
        <a:bodyPr/>
        <a:lstStyle/>
        <a:p>
          <a:endParaRPr lang="en-GB"/>
        </a:p>
      </dgm:t>
    </dgm:pt>
    <dgm:pt modelId="{F0EAD87A-E6F3-476B-80C9-DC2ADC05CDED}">
      <dgm:prSet/>
      <dgm:spPr/>
      <dgm:t>
        <a:bodyPr/>
        <a:lstStyle/>
        <a:p>
          <a:r>
            <a:rPr lang="en-GB"/>
            <a:t>Steven Murdoch</a:t>
          </a:r>
        </a:p>
      </dgm:t>
    </dgm:pt>
    <dgm:pt modelId="{F0334452-FB37-4737-AA45-A0A92838CD1A}" type="parTrans" cxnId="{CD19A14D-042E-45CD-97DB-F061D6230B3F}">
      <dgm:prSet/>
      <dgm:spPr/>
      <dgm:t>
        <a:bodyPr/>
        <a:lstStyle/>
        <a:p>
          <a:endParaRPr lang="en-GB"/>
        </a:p>
      </dgm:t>
    </dgm:pt>
    <dgm:pt modelId="{DA1F5D89-517C-49DF-844F-DBE4DA03ACCF}" type="sibTrans" cxnId="{CD19A14D-042E-45CD-97DB-F061D6230B3F}">
      <dgm:prSet/>
      <dgm:spPr/>
      <dgm:t>
        <a:bodyPr/>
        <a:lstStyle/>
        <a:p>
          <a:endParaRPr lang="en-GB"/>
        </a:p>
      </dgm:t>
    </dgm:pt>
    <dgm:pt modelId="{FE8A7931-0214-45C0-88F5-D152F2CC6DF6}">
      <dgm:prSet/>
      <dgm:spPr/>
      <dgm:t>
        <a:bodyPr/>
        <a:lstStyle/>
        <a:p>
          <a:r>
            <a:rPr lang="en-GB"/>
            <a:t>Mark Ryan</a:t>
          </a:r>
        </a:p>
      </dgm:t>
    </dgm:pt>
    <dgm:pt modelId="{68987C15-10A1-43CF-BE11-0E4C8BCD854E}" type="parTrans" cxnId="{75074FEF-DE0C-4E74-9DFC-BC5C413EF98C}">
      <dgm:prSet/>
      <dgm:spPr/>
      <dgm:t>
        <a:bodyPr/>
        <a:lstStyle/>
        <a:p>
          <a:endParaRPr lang="en-GB"/>
        </a:p>
      </dgm:t>
    </dgm:pt>
    <dgm:pt modelId="{EE622B6D-1FA1-4E4F-A710-661D14824BA2}" type="sibTrans" cxnId="{75074FEF-DE0C-4E74-9DFC-BC5C413EF98C}">
      <dgm:prSet/>
      <dgm:spPr/>
      <dgm:t>
        <a:bodyPr/>
        <a:lstStyle/>
        <a:p>
          <a:endParaRPr lang="en-GB"/>
        </a:p>
      </dgm:t>
    </dgm:pt>
    <dgm:pt modelId="{FF702DBF-87C6-4D07-8FCA-166264C99242}" type="pres">
      <dgm:prSet presAssocID="{4F853DB8-D016-434E-89F7-A2AAD759BC7D}" presName="Name0" presStyleCnt="0">
        <dgm:presLayoutVars>
          <dgm:dir/>
        </dgm:presLayoutVars>
      </dgm:prSet>
      <dgm:spPr/>
    </dgm:pt>
    <dgm:pt modelId="{B1E022A6-D5BC-4D37-8654-F8A1A2FB6A6E}" type="pres">
      <dgm:prSet presAssocID="{C57539C4-44A5-411D-A55C-FAD2D3861ED6}" presName="composite" presStyleCnt="0"/>
      <dgm:spPr/>
    </dgm:pt>
    <dgm:pt modelId="{8EF5EC7B-59F7-4D9D-99EC-3208B5173078}" type="pres">
      <dgm:prSet presAssocID="{C57539C4-44A5-411D-A55C-FAD2D3861ED6}" presName="Accent" presStyleLbl="alignAcc1" presStyleIdx="0" presStyleCnt="5"/>
      <dgm:spPr/>
    </dgm:pt>
    <dgm:pt modelId="{1B0D6A8F-8A2C-41D8-8C48-B7F1A5278871}" type="pres">
      <dgm:prSet presAssocID="{C57539C4-44A5-411D-A55C-FAD2D3861ED6}" presName="Image" presStyleLbl="node1" presStyleIdx="0" presStyleCnt="5"/>
      <dgm:spPr>
        <a:blipFill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solidFill>
            <a:schemeClr val="accent1"/>
          </a:solidFill>
        </a:ln>
      </dgm:spPr>
    </dgm:pt>
    <dgm:pt modelId="{2FFD07D1-0FF1-4B49-BE86-A021E01942DC}" type="pres">
      <dgm:prSet presAssocID="{C57539C4-44A5-411D-A55C-FAD2D3861ED6}" presName="Child" presStyleLbl="revTx" presStyleIdx="0" presStyleCnt="5">
        <dgm:presLayoutVars>
          <dgm:bulletEnabled val="1"/>
        </dgm:presLayoutVars>
      </dgm:prSet>
      <dgm:spPr/>
    </dgm:pt>
    <dgm:pt modelId="{EDB8FC47-3BE7-4EDF-8DD7-576495773788}" type="pres">
      <dgm:prSet presAssocID="{C57539C4-44A5-411D-A55C-FAD2D3861ED6}" presName="Parent" presStyleLbl="alignNode1" presStyleIdx="0" presStyleCnt="5">
        <dgm:presLayoutVars>
          <dgm:bulletEnabled val="1"/>
        </dgm:presLayoutVars>
      </dgm:prSet>
      <dgm:spPr/>
    </dgm:pt>
    <dgm:pt modelId="{C190CF1A-5FF3-40D5-BD7B-F04A053CEEC6}" type="pres">
      <dgm:prSet presAssocID="{19411AEB-9001-474F-99A7-93FB72CD00E1}" presName="sibTrans" presStyleCnt="0"/>
      <dgm:spPr/>
    </dgm:pt>
    <dgm:pt modelId="{7997AF75-2271-42C7-8DAE-206A84D27D1A}" type="pres">
      <dgm:prSet presAssocID="{DDC2436D-7E2F-4EBE-9C7A-E825E01C8B77}" presName="composite" presStyleCnt="0"/>
      <dgm:spPr/>
    </dgm:pt>
    <dgm:pt modelId="{3E9D8581-35D7-4CD1-B8CF-091D0D5F03CA}" type="pres">
      <dgm:prSet presAssocID="{DDC2436D-7E2F-4EBE-9C7A-E825E01C8B77}" presName="Accent" presStyleLbl="alignAcc1" presStyleIdx="1" presStyleCnt="5"/>
      <dgm:spPr/>
    </dgm:pt>
    <dgm:pt modelId="{3EDA6605-D31E-48B4-B46B-D3C37450F9EA}" type="pres">
      <dgm:prSet presAssocID="{DDC2436D-7E2F-4EBE-9C7A-E825E01C8B77}" presName="Image" presStyleLbl="node1" presStyleIdx="1" presStyleCnt="5"/>
      <dgm:spPr>
        <a:blipFill>
          <a:blip xmlns:r="http://schemas.openxmlformats.org/officeDocument/2006/relationships"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solidFill>
            <a:schemeClr val="accent1"/>
          </a:solidFill>
        </a:ln>
      </dgm:spPr>
    </dgm:pt>
    <dgm:pt modelId="{2B09A0E7-1858-49D2-9F4E-DE7CF29638EC}" type="pres">
      <dgm:prSet presAssocID="{DDC2436D-7E2F-4EBE-9C7A-E825E01C8B77}" presName="Child" presStyleLbl="revTx" presStyleIdx="1" presStyleCnt="5">
        <dgm:presLayoutVars>
          <dgm:bulletEnabled val="1"/>
        </dgm:presLayoutVars>
      </dgm:prSet>
      <dgm:spPr/>
    </dgm:pt>
    <dgm:pt modelId="{FBE81961-05D0-4AB2-B818-5446B67276A1}" type="pres">
      <dgm:prSet presAssocID="{DDC2436D-7E2F-4EBE-9C7A-E825E01C8B77}" presName="Parent" presStyleLbl="alignNode1" presStyleIdx="1" presStyleCnt="5">
        <dgm:presLayoutVars>
          <dgm:bulletEnabled val="1"/>
        </dgm:presLayoutVars>
      </dgm:prSet>
      <dgm:spPr/>
    </dgm:pt>
    <dgm:pt modelId="{9597F8C0-E6A9-49D4-A925-DDDA6C095DC8}" type="pres">
      <dgm:prSet presAssocID="{338BB476-4C8C-48E9-88B6-324AC4B203DF}" presName="sibTrans" presStyleCnt="0"/>
      <dgm:spPr/>
    </dgm:pt>
    <dgm:pt modelId="{290FF48D-E504-4B24-82C6-8FD09CAFC79B}" type="pres">
      <dgm:prSet presAssocID="{1D4F12F4-8B7E-4B3E-8368-ACC584B7DE22}" presName="composite" presStyleCnt="0"/>
      <dgm:spPr/>
    </dgm:pt>
    <dgm:pt modelId="{F6A237D7-141E-42C9-8D5B-6738B8A8864B}" type="pres">
      <dgm:prSet presAssocID="{1D4F12F4-8B7E-4B3E-8368-ACC584B7DE22}" presName="Accent" presStyleLbl="alignAcc1" presStyleIdx="2" presStyleCnt="5"/>
      <dgm:spPr/>
    </dgm:pt>
    <dgm:pt modelId="{2C836BAA-3ECA-44DB-A5B7-EBF45EC8D6F4}" type="pres">
      <dgm:prSet presAssocID="{1D4F12F4-8B7E-4B3E-8368-ACC584B7DE22}" presName="Image" presStyleLbl="node1" presStyleIdx="2" presStyleCnt="5"/>
      <dgm:spPr>
        <a:blipFill>
          <a:blip xmlns:r="http://schemas.openxmlformats.org/officeDocument/2006/relationships"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solidFill>
            <a:schemeClr val="accent1"/>
          </a:solidFill>
        </a:ln>
      </dgm:spPr>
    </dgm:pt>
    <dgm:pt modelId="{9D538F0A-8CE6-4064-B223-686160FD336B}" type="pres">
      <dgm:prSet presAssocID="{1D4F12F4-8B7E-4B3E-8368-ACC584B7DE22}" presName="Child" presStyleLbl="revTx" presStyleIdx="2" presStyleCnt="5">
        <dgm:presLayoutVars>
          <dgm:bulletEnabled val="1"/>
        </dgm:presLayoutVars>
      </dgm:prSet>
      <dgm:spPr/>
    </dgm:pt>
    <dgm:pt modelId="{91711A36-DB6A-4160-84D2-AA033D6F9592}" type="pres">
      <dgm:prSet presAssocID="{1D4F12F4-8B7E-4B3E-8368-ACC584B7DE22}" presName="Parent" presStyleLbl="alignNode1" presStyleIdx="2" presStyleCnt="5">
        <dgm:presLayoutVars>
          <dgm:bulletEnabled val="1"/>
        </dgm:presLayoutVars>
      </dgm:prSet>
      <dgm:spPr/>
    </dgm:pt>
    <dgm:pt modelId="{532AA562-EE43-4FCF-A04A-3E91927B3C47}" type="pres">
      <dgm:prSet presAssocID="{635BCAB9-75AE-4872-B267-88FD9B897999}" presName="sibTrans" presStyleCnt="0"/>
      <dgm:spPr/>
    </dgm:pt>
    <dgm:pt modelId="{1F6D3D25-DF91-4145-A446-FD8CC11DEFDE}" type="pres">
      <dgm:prSet presAssocID="{F0EAD87A-E6F3-476B-80C9-DC2ADC05CDED}" presName="composite" presStyleCnt="0"/>
      <dgm:spPr/>
    </dgm:pt>
    <dgm:pt modelId="{7F9C55B9-FF53-4054-9B4F-CDC8AA03523B}" type="pres">
      <dgm:prSet presAssocID="{F0EAD87A-E6F3-476B-80C9-DC2ADC05CDED}" presName="Accent" presStyleLbl="alignAcc1" presStyleIdx="3" presStyleCnt="5"/>
      <dgm:spPr/>
    </dgm:pt>
    <dgm:pt modelId="{B7548557-FEFA-4203-B23E-374792EEDA5A}" type="pres">
      <dgm:prSet presAssocID="{F0EAD87A-E6F3-476B-80C9-DC2ADC05CDED}" presName="Image" presStyleLbl="node1" presStyleIdx="3" presStyleCnt="5"/>
      <dgm:spPr>
        <a:blipFill>
          <a:blip xmlns:r="http://schemas.openxmlformats.org/officeDocument/2006/relationships"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solidFill>
            <a:schemeClr val="accent1"/>
          </a:solidFill>
        </a:ln>
      </dgm:spPr>
    </dgm:pt>
    <dgm:pt modelId="{9F626562-8F18-450F-9F06-2EB0D8861112}" type="pres">
      <dgm:prSet presAssocID="{F0EAD87A-E6F3-476B-80C9-DC2ADC05CDED}" presName="Child" presStyleLbl="revTx" presStyleIdx="3" presStyleCnt="5">
        <dgm:presLayoutVars>
          <dgm:bulletEnabled val="1"/>
        </dgm:presLayoutVars>
      </dgm:prSet>
      <dgm:spPr/>
    </dgm:pt>
    <dgm:pt modelId="{ADB6F7A3-1412-4CAD-B5A0-CDEEF64F9161}" type="pres">
      <dgm:prSet presAssocID="{F0EAD87A-E6F3-476B-80C9-DC2ADC05CDED}" presName="Parent" presStyleLbl="alignNode1" presStyleIdx="3" presStyleCnt="5">
        <dgm:presLayoutVars>
          <dgm:bulletEnabled val="1"/>
        </dgm:presLayoutVars>
      </dgm:prSet>
      <dgm:spPr/>
    </dgm:pt>
    <dgm:pt modelId="{E943FFE8-D0AA-4933-AF10-C0C4479E314E}" type="pres">
      <dgm:prSet presAssocID="{DA1F5D89-517C-49DF-844F-DBE4DA03ACCF}" presName="sibTrans" presStyleCnt="0"/>
      <dgm:spPr/>
    </dgm:pt>
    <dgm:pt modelId="{753155AF-6E39-4FEA-8891-28B7ADE4A2ED}" type="pres">
      <dgm:prSet presAssocID="{FE8A7931-0214-45C0-88F5-D152F2CC6DF6}" presName="composite" presStyleCnt="0"/>
      <dgm:spPr/>
    </dgm:pt>
    <dgm:pt modelId="{81BA207A-825C-4255-9B61-01B159538679}" type="pres">
      <dgm:prSet presAssocID="{FE8A7931-0214-45C0-88F5-D152F2CC6DF6}" presName="Accent" presStyleLbl="alignAcc1" presStyleIdx="4" presStyleCnt="5"/>
      <dgm:spPr/>
    </dgm:pt>
    <dgm:pt modelId="{11AE66F3-6024-410A-B12F-2594BBD181F6}" type="pres">
      <dgm:prSet presAssocID="{FE8A7931-0214-45C0-88F5-D152F2CC6DF6}" presName="Image" presStyleLbl="node1" presStyleIdx="4" presStyleCnt="5"/>
      <dgm:spPr>
        <a:blipFill>
          <a:blip xmlns:r="http://schemas.openxmlformats.org/officeDocument/2006/relationships"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solidFill>
            <a:schemeClr val="accent1"/>
          </a:solidFill>
        </a:ln>
      </dgm:spPr>
    </dgm:pt>
    <dgm:pt modelId="{DFB5F13A-44C2-4710-9D92-20AF53734D61}" type="pres">
      <dgm:prSet presAssocID="{FE8A7931-0214-45C0-88F5-D152F2CC6DF6}" presName="Child" presStyleLbl="revTx" presStyleIdx="4" presStyleCnt="5">
        <dgm:presLayoutVars>
          <dgm:bulletEnabled val="1"/>
        </dgm:presLayoutVars>
      </dgm:prSet>
      <dgm:spPr/>
    </dgm:pt>
    <dgm:pt modelId="{014D473C-5F9B-4EC8-B9AE-7B7A9EC484D7}" type="pres">
      <dgm:prSet presAssocID="{FE8A7931-0214-45C0-88F5-D152F2CC6DF6}" presName="Parent" presStyleLbl="alignNode1" presStyleIdx="4" presStyleCnt="5">
        <dgm:presLayoutVars>
          <dgm:bulletEnabled val="1"/>
        </dgm:presLayoutVars>
      </dgm:prSet>
      <dgm:spPr/>
    </dgm:pt>
  </dgm:ptLst>
  <dgm:cxnLst>
    <dgm:cxn modelId="{A66FA302-925D-4215-82F7-AE513AB00E27}" srcId="{4F853DB8-D016-434E-89F7-A2AAD759BC7D}" destId="{C57539C4-44A5-411D-A55C-FAD2D3861ED6}" srcOrd="0" destOrd="0" parTransId="{126A5AF6-6805-4465-A8BC-87C47C85E6B6}" sibTransId="{19411AEB-9001-474F-99A7-93FB72CD00E1}"/>
    <dgm:cxn modelId="{3117D303-060B-4AEA-A4B6-207B88B2B22E}" type="presOf" srcId="{FE8A7931-0214-45C0-88F5-D152F2CC6DF6}" destId="{014D473C-5F9B-4EC8-B9AE-7B7A9EC484D7}" srcOrd="0" destOrd="0" presId="urn:microsoft.com/office/officeart/2008/layout/TitlePictureLineup"/>
    <dgm:cxn modelId="{2F0FB20F-6B39-41E4-858D-AA16260C1F29}" type="presOf" srcId="{F0EAD87A-E6F3-476B-80C9-DC2ADC05CDED}" destId="{ADB6F7A3-1412-4CAD-B5A0-CDEEF64F9161}" srcOrd="0" destOrd="0" presId="urn:microsoft.com/office/officeart/2008/layout/TitlePictureLineup"/>
    <dgm:cxn modelId="{86AAB325-E20B-49F6-9222-086B91B2BB24}" type="presOf" srcId="{4F853DB8-D016-434E-89F7-A2AAD759BC7D}" destId="{FF702DBF-87C6-4D07-8FCA-166264C99242}" srcOrd="0" destOrd="0" presId="urn:microsoft.com/office/officeart/2008/layout/TitlePictureLineup"/>
    <dgm:cxn modelId="{CD19A14D-042E-45CD-97DB-F061D6230B3F}" srcId="{4F853DB8-D016-434E-89F7-A2AAD759BC7D}" destId="{F0EAD87A-E6F3-476B-80C9-DC2ADC05CDED}" srcOrd="3" destOrd="0" parTransId="{F0334452-FB37-4737-AA45-A0A92838CD1A}" sibTransId="{DA1F5D89-517C-49DF-844F-DBE4DA03ACCF}"/>
    <dgm:cxn modelId="{93EE3654-A376-4899-8943-8204E83B3FA8}" type="presOf" srcId="{C57539C4-44A5-411D-A55C-FAD2D3861ED6}" destId="{EDB8FC47-3BE7-4EDF-8DD7-576495773788}" srcOrd="0" destOrd="0" presId="urn:microsoft.com/office/officeart/2008/layout/TitlePictureLineup"/>
    <dgm:cxn modelId="{F47D5459-E2B9-4EA3-9DD3-C1648410AB28}" srcId="{4F853DB8-D016-434E-89F7-A2AAD759BC7D}" destId="{1D4F12F4-8B7E-4B3E-8368-ACC584B7DE22}" srcOrd="2" destOrd="0" parTransId="{E4C36CF1-A977-4596-86C2-CF687CDC5052}" sibTransId="{635BCAB9-75AE-4872-B267-88FD9B897999}"/>
    <dgm:cxn modelId="{EAFCD29F-7EFD-4C78-B203-5F86237A5055}" type="presOf" srcId="{1D4F12F4-8B7E-4B3E-8368-ACC584B7DE22}" destId="{91711A36-DB6A-4160-84D2-AA033D6F9592}" srcOrd="0" destOrd="0" presId="urn:microsoft.com/office/officeart/2008/layout/TitlePictureLineup"/>
    <dgm:cxn modelId="{86B211A7-641A-4D1E-B914-242F26705193}" srcId="{4F853DB8-D016-434E-89F7-A2AAD759BC7D}" destId="{DDC2436D-7E2F-4EBE-9C7A-E825E01C8B77}" srcOrd="1" destOrd="0" parTransId="{6A44FA1B-4ECA-4C10-A39D-532C9912A767}" sibTransId="{338BB476-4C8C-48E9-88B6-324AC4B203DF}"/>
    <dgm:cxn modelId="{DAB892D5-8AE2-45FD-AE3B-6FC9A48515D6}" type="presOf" srcId="{DDC2436D-7E2F-4EBE-9C7A-E825E01C8B77}" destId="{FBE81961-05D0-4AB2-B818-5446B67276A1}" srcOrd="0" destOrd="0" presId="urn:microsoft.com/office/officeart/2008/layout/TitlePictureLineup"/>
    <dgm:cxn modelId="{75074FEF-DE0C-4E74-9DFC-BC5C413EF98C}" srcId="{4F853DB8-D016-434E-89F7-A2AAD759BC7D}" destId="{FE8A7931-0214-45C0-88F5-D152F2CC6DF6}" srcOrd="4" destOrd="0" parTransId="{68987C15-10A1-43CF-BE11-0E4C8BCD854E}" sibTransId="{EE622B6D-1FA1-4E4F-A710-661D14824BA2}"/>
    <dgm:cxn modelId="{25D5E5DD-3550-407B-9FCE-2697553B3D43}" type="presParOf" srcId="{FF702DBF-87C6-4D07-8FCA-166264C99242}" destId="{B1E022A6-D5BC-4D37-8654-F8A1A2FB6A6E}" srcOrd="0" destOrd="0" presId="urn:microsoft.com/office/officeart/2008/layout/TitlePictureLineup"/>
    <dgm:cxn modelId="{3DEE2052-9E8F-4701-9A03-89E9C242F36B}" type="presParOf" srcId="{B1E022A6-D5BC-4D37-8654-F8A1A2FB6A6E}" destId="{8EF5EC7B-59F7-4D9D-99EC-3208B5173078}" srcOrd="0" destOrd="0" presId="urn:microsoft.com/office/officeart/2008/layout/TitlePictureLineup"/>
    <dgm:cxn modelId="{B83552B5-D2BC-4AB5-B94C-5328DB857D3C}" type="presParOf" srcId="{B1E022A6-D5BC-4D37-8654-F8A1A2FB6A6E}" destId="{1B0D6A8F-8A2C-41D8-8C48-B7F1A5278871}" srcOrd="1" destOrd="0" presId="urn:microsoft.com/office/officeart/2008/layout/TitlePictureLineup"/>
    <dgm:cxn modelId="{BB553B4E-7058-4270-B1B0-15E7313AA763}" type="presParOf" srcId="{B1E022A6-D5BC-4D37-8654-F8A1A2FB6A6E}" destId="{2FFD07D1-0FF1-4B49-BE86-A021E01942DC}" srcOrd="2" destOrd="0" presId="urn:microsoft.com/office/officeart/2008/layout/TitlePictureLineup"/>
    <dgm:cxn modelId="{85450D57-966B-4676-AA0C-51D0B45606B8}" type="presParOf" srcId="{B1E022A6-D5BC-4D37-8654-F8A1A2FB6A6E}" destId="{EDB8FC47-3BE7-4EDF-8DD7-576495773788}" srcOrd="3" destOrd="0" presId="urn:microsoft.com/office/officeart/2008/layout/TitlePictureLineup"/>
    <dgm:cxn modelId="{C7A1BB0A-DAC1-4CCD-8AD7-CB5B854CDB28}" type="presParOf" srcId="{FF702DBF-87C6-4D07-8FCA-166264C99242}" destId="{C190CF1A-5FF3-40D5-BD7B-F04A053CEEC6}" srcOrd="1" destOrd="0" presId="urn:microsoft.com/office/officeart/2008/layout/TitlePictureLineup"/>
    <dgm:cxn modelId="{982B0B6C-E0CA-40BF-AAD7-D137D3C38478}" type="presParOf" srcId="{FF702DBF-87C6-4D07-8FCA-166264C99242}" destId="{7997AF75-2271-42C7-8DAE-206A84D27D1A}" srcOrd="2" destOrd="0" presId="urn:microsoft.com/office/officeart/2008/layout/TitlePictureLineup"/>
    <dgm:cxn modelId="{9E7F9612-CC46-4732-AFE6-48E164A1C363}" type="presParOf" srcId="{7997AF75-2271-42C7-8DAE-206A84D27D1A}" destId="{3E9D8581-35D7-4CD1-B8CF-091D0D5F03CA}" srcOrd="0" destOrd="0" presId="urn:microsoft.com/office/officeart/2008/layout/TitlePictureLineup"/>
    <dgm:cxn modelId="{26D240CD-F555-44E3-A17F-C84DA9B470D9}" type="presParOf" srcId="{7997AF75-2271-42C7-8DAE-206A84D27D1A}" destId="{3EDA6605-D31E-48B4-B46B-D3C37450F9EA}" srcOrd="1" destOrd="0" presId="urn:microsoft.com/office/officeart/2008/layout/TitlePictureLineup"/>
    <dgm:cxn modelId="{ED954BBE-0009-4EDC-AB08-3FE0EAE09A8B}" type="presParOf" srcId="{7997AF75-2271-42C7-8DAE-206A84D27D1A}" destId="{2B09A0E7-1858-49D2-9F4E-DE7CF29638EC}" srcOrd="2" destOrd="0" presId="urn:microsoft.com/office/officeart/2008/layout/TitlePictureLineup"/>
    <dgm:cxn modelId="{BF2D80FD-0826-4BE3-B3AF-FC25B08AB771}" type="presParOf" srcId="{7997AF75-2271-42C7-8DAE-206A84D27D1A}" destId="{FBE81961-05D0-4AB2-B818-5446B67276A1}" srcOrd="3" destOrd="0" presId="urn:microsoft.com/office/officeart/2008/layout/TitlePictureLineup"/>
    <dgm:cxn modelId="{A47C9A68-D028-45D9-936B-853D2297118F}" type="presParOf" srcId="{FF702DBF-87C6-4D07-8FCA-166264C99242}" destId="{9597F8C0-E6A9-49D4-A925-DDDA6C095DC8}" srcOrd="3" destOrd="0" presId="urn:microsoft.com/office/officeart/2008/layout/TitlePictureLineup"/>
    <dgm:cxn modelId="{64AE0387-CDE8-4942-9F67-787521FFF3F9}" type="presParOf" srcId="{FF702DBF-87C6-4D07-8FCA-166264C99242}" destId="{290FF48D-E504-4B24-82C6-8FD09CAFC79B}" srcOrd="4" destOrd="0" presId="urn:microsoft.com/office/officeart/2008/layout/TitlePictureLineup"/>
    <dgm:cxn modelId="{2E0C475A-E5DE-48F6-9E19-2A8A0C504297}" type="presParOf" srcId="{290FF48D-E504-4B24-82C6-8FD09CAFC79B}" destId="{F6A237D7-141E-42C9-8D5B-6738B8A8864B}" srcOrd="0" destOrd="0" presId="urn:microsoft.com/office/officeart/2008/layout/TitlePictureLineup"/>
    <dgm:cxn modelId="{CDF76E2F-6AF7-41AF-A267-86980186E57D}" type="presParOf" srcId="{290FF48D-E504-4B24-82C6-8FD09CAFC79B}" destId="{2C836BAA-3ECA-44DB-A5B7-EBF45EC8D6F4}" srcOrd="1" destOrd="0" presId="urn:microsoft.com/office/officeart/2008/layout/TitlePictureLineup"/>
    <dgm:cxn modelId="{10131359-B385-4C0F-A629-FD3A4D952050}" type="presParOf" srcId="{290FF48D-E504-4B24-82C6-8FD09CAFC79B}" destId="{9D538F0A-8CE6-4064-B223-686160FD336B}" srcOrd="2" destOrd="0" presId="urn:microsoft.com/office/officeart/2008/layout/TitlePictureLineup"/>
    <dgm:cxn modelId="{BDB91727-ADA0-47D2-A25A-9F41E51289DB}" type="presParOf" srcId="{290FF48D-E504-4B24-82C6-8FD09CAFC79B}" destId="{91711A36-DB6A-4160-84D2-AA033D6F9592}" srcOrd="3" destOrd="0" presId="urn:microsoft.com/office/officeart/2008/layout/TitlePictureLineup"/>
    <dgm:cxn modelId="{48D72E1D-3566-45A0-9633-15B546B429DD}" type="presParOf" srcId="{FF702DBF-87C6-4D07-8FCA-166264C99242}" destId="{532AA562-EE43-4FCF-A04A-3E91927B3C47}" srcOrd="5" destOrd="0" presId="urn:microsoft.com/office/officeart/2008/layout/TitlePictureLineup"/>
    <dgm:cxn modelId="{CDFE9D78-7826-4EC9-A40C-E4C202C449D5}" type="presParOf" srcId="{FF702DBF-87C6-4D07-8FCA-166264C99242}" destId="{1F6D3D25-DF91-4145-A446-FD8CC11DEFDE}" srcOrd="6" destOrd="0" presId="urn:microsoft.com/office/officeart/2008/layout/TitlePictureLineup"/>
    <dgm:cxn modelId="{410178BA-B2B1-4E58-8720-444431B3C39D}" type="presParOf" srcId="{1F6D3D25-DF91-4145-A446-FD8CC11DEFDE}" destId="{7F9C55B9-FF53-4054-9B4F-CDC8AA03523B}" srcOrd="0" destOrd="0" presId="urn:microsoft.com/office/officeart/2008/layout/TitlePictureLineup"/>
    <dgm:cxn modelId="{FB2F05F9-FCD7-4796-A284-526CC4B62C6B}" type="presParOf" srcId="{1F6D3D25-DF91-4145-A446-FD8CC11DEFDE}" destId="{B7548557-FEFA-4203-B23E-374792EEDA5A}" srcOrd="1" destOrd="0" presId="urn:microsoft.com/office/officeart/2008/layout/TitlePictureLineup"/>
    <dgm:cxn modelId="{68931D27-4F4A-4966-B994-59D3A4F75AE6}" type="presParOf" srcId="{1F6D3D25-DF91-4145-A446-FD8CC11DEFDE}" destId="{9F626562-8F18-450F-9F06-2EB0D8861112}" srcOrd="2" destOrd="0" presId="urn:microsoft.com/office/officeart/2008/layout/TitlePictureLineup"/>
    <dgm:cxn modelId="{74130511-9584-423A-8B21-F24FCE30FE2A}" type="presParOf" srcId="{1F6D3D25-DF91-4145-A446-FD8CC11DEFDE}" destId="{ADB6F7A3-1412-4CAD-B5A0-CDEEF64F9161}" srcOrd="3" destOrd="0" presId="urn:microsoft.com/office/officeart/2008/layout/TitlePictureLineup"/>
    <dgm:cxn modelId="{AF09F97A-DB99-4024-A03D-DF1C9D80946B}" type="presParOf" srcId="{FF702DBF-87C6-4D07-8FCA-166264C99242}" destId="{E943FFE8-D0AA-4933-AF10-C0C4479E314E}" srcOrd="7" destOrd="0" presId="urn:microsoft.com/office/officeart/2008/layout/TitlePictureLineup"/>
    <dgm:cxn modelId="{01B3D85D-C803-405E-A7B6-A78B0CA8C857}" type="presParOf" srcId="{FF702DBF-87C6-4D07-8FCA-166264C99242}" destId="{753155AF-6E39-4FEA-8891-28B7ADE4A2ED}" srcOrd="8" destOrd="0" presId="urn:microsoft.com/office/officeart/2008/layout/TitlePictureLineup"/>
    <dgm:cxn modelId="{D7DAF975-BD3F-4BF5-B018-502F6FBFCC79}" type="presParOf" srcId="{753155AF-6E39-4FEA-8891-28B7ADE4A2ED}" destId="{81BA207A-825C-4255-9B61-01B159538679}" srcOrd="0" destOrd="0" presId="urn:microsoft.com/office/officeart/2008/layout/TitlePictureLineup"/>
    <dgm:cxn modelId="{08A68D75-4364-4A58-899F-206E7734E96C}" type="presParOf" srcId="{753155AF-6E39-4FEA-8891-28B7ADE4A2ED}" destId="{11AE66F3-6024-410A-B12F-2594BBD181F6}" srcOrd="1" destOrd="0" presId="urn:microsoft.com/office/officeart/2008/layout/TitlePictureLineup"/>
    <dgm:cxn modelId="{E9622219-9039-4C51-B458-A10EE374972F}" type="presParOf" srcId="{753155AF-6E39-4FEA-8891-28B7ADE4A2ED}" destId="{DFB5F13A-44C2-4710-9D92-20AF53734D61}" srcOrd="2" destOrd="0" presId="urn:microsoft.com/office/officeart/2008/layout/TitlePictureLineup"/>
    <dgm:cxn modelId="{F9B14170-35F2-420B-8165-842454FDBE72}" type="presParOf" srcId="{753155AF-6E39-4FEA-8891-28B7ADE4A2ED}" destId="{014D473C-5F9B-4EC8-B9AE-7B7A9EC484D7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63F84D-5EBA-4EC9-94A7-0D7CE62C1A1F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32503A0C-9173-4D6C-BA3C-03B3F7FF86C6}">
      <dgm:prSet/>
      <dgm:spPr/>
      <dgm:t>
        <a:bodyPr/>
        <a:lstStyle/>
        <a:p>
          <a:r>
            <a:rPr lang="en-GB" dirty="0"/>
            <a:t>Help to deliver the UK </a:t>
          </a:r>
          <a:r>
            <a:rPr lang="en-GB" b="1" dirty="0">
              <a:solidFill>
                <a:schemeClr val="accent1"/>
              </a:solidFill>
            </a:rPr>
            <a:t>National Cyber Strategy  </a:t>
          </a:r>
          <a:r>
            <a:rPr lang="en-GB" dirty="0"/>
            <a:t>(Cyber Ecosystem; Technology Advantage)</a:t>
          </a:r>
        </a:p>
      </dgm:t>
    </dgm:pt>
    <dgm:pt modelId="{ED211296-0D51-4B00-8E0F-666370F3AB81}" type="parTrans" cxnId="{892AF307-3E9C-487D-B27D-13FD1B9586E2}">
      <dgm:prSet/>
      <dgm:spPr/>
      <dgm:t>
        <a:bodyPr/>
        <a:lstStyle/>
        <a:p>
          <a:endParaRPr lang="en-GB"/>
        </a:p>
      </dgm:t>
    </dgm:pt>
    <dgm:pt modelId="{28AC5975-DCD4-4B4E-AD30-799CBFA0C4A6}" type="sibTrans" cxnId="{892AF307-3E9C-487D-B27D-13FD1B9586E2}">
      <dgm:prSet/>
      <dgm:spPr/>
      <dgm:t>
        <a:bodyPr/>
        <a:lstStyle/>
        <a:p>
          <a:endParaRPr lang="en-GB"/>
        </a:p>
      </dgm:t>
    </dgm:pt>
    <dgm:pt modelId="{3C5585DE-87C8-47E0-9DAA-EA9E53F0D8C3}">
      <dgm:prSet/>
      <dgm:spPr/>
      <dgm:t>
        <a:bodyPr/>
        <a:lstStyle/>
        <a:p>
          <a:r>
            <a:rPr lang="en-GB" dirty="0"/>
            <a:t>To support, develop, and nurture </a:t>
          </a:r>
          <a:r>
            <a:rPr lang="en-GB" b="1" dirty="0">
              <a:solidFill>
                <a:schemeClr val="accent1"/>
              </a:solidFill>
            </a:rPr>
            <a:t>research</a:t>
          </a:r>
          <a:r>
            <a:rPr lang="en-GB" dirty="0"/>
            <a:t> in cyber security  within and across academic disciplines, throughout the UK, with transformative challenge from wider stakeholder groups</a:t>
          </a:r>
        </a:p>
      </dgm:t>
    </dgm:pt>
    <dgm:pt modelId="{FDECA72F-B0BF-42A2-AC05-EB92783D30A8}" type="parTrans" cxnId="{3B991D4E-36AF-475D-8E85-A304DCE9EDFB}">
      <dgm:prSet/>
      <dgm:spPr/>
      <dgm:t>
        <a:bodyPr/>
        <a:lstStyle/>
        <a:p>
          <a:endParaRPr lang="en-GB"/>
        </a:p>
      </dgm:t>
    </dgm:pt>
    <dgm:pt modelId="{2CED6380-925B-4234-8B27-A74157D952B3}" type="sibTrans" cxnId="{3B991D4E-36AF-475D-8E85-A304DCE9EDFB}">
      <dgm:prSet/>
      <dgm:spPr/>
      <dgm:t>
        <a:bodyPr/>
        <a:lstStyle/>
        <a:p>
          <a:endParaRPr lang="en-GB"/>
        </a:p>
      </dgm:t>
    </dgm:pt>
    <dgm:pt modelId="{9D164639-FC95-41C9-9574-1E953CD8CB6A}">
      <dgm:prSet/>
      <dgm:spPr/>
      <dgm:t>
        <a:bodyPr/>
        <a:lstStyle/>
        <a:p>
          <a:r>
            <a:rPr lang="en-GB" dirty="0"/>
            <a:t>Identify and articulate the need and opportunity for </a:t>
          </a:r>
          <a:r>
            <a:rPr lang="en-GB" dirty="0">
              <a:solidFill>
                <a:schemeClr val="accent1"/>
              </a:solidFill>
            </a:rPr>
            <a:t>significant/game-changing </a:t>
          </a:r>
          <a:r>
            <a:rPr lang="en-GB" dirty="0"/>
            <a:t>new developments in cyber security</a:t>
          </a:r>
        </a:p>
      </dgm:t>
    </dgm:pt>
    <dgm:pt modelId="{3A50A6C2-096A-4D37-A245-C3099747E4CC}" type="parTrans" cxnId="{4E9F6523-396F-46F2-BAB5-C3DAA5A66B7F}">
      <dgm:prSet/>
      <dgm:spPr/>
      <dgm:t>
        <a:bodyPr/>
        <a:lstStyle/>
        <a:p>
          <a:endParaRPr lang="en-GB"/>
        </a:p>
      </dgm:t>
    </dgm:pt>
    <dgm:pt modelId="{BE74CBD3-8C9A-40FF-93AB-82AD1B2FD840}" type="sibTrans" cxnId="{4E9F6523-396F-46F2-BAB5-C3DAA5A66B7F}">
      <dgm:prSet/>
      <dgm:spPr/>
      <dgm:t>
        <a:bodyPr/>
        <a:lstStyle/>
        <a:p>
          <a:endParaRPr lang="en-GB"/>
        </a:p>
      </dgm:t>
    </dgm:pt>
    <dgm:pt modelId="{0F68FB6C-C423-4F15-AFB3-30923F37CD7F}">
      <dgm:prSet/>
      <dgm:spPr/>
      <dgm:t>
        <a:bodyPr/>
        <a:lstStyle/>
        <a:p>
          <a:r>
            <a:rPr lang="en-GB" dirty="0"/>
            <a:t>Promote the development of a </a:t>
          </a:r>
          <a:r>
            <a:rPr lang="en-GB" b="1" dirty="0">
              <a:solidFill>
                <a:schemeClr val="accent1"/>
              </a:solidFill>
            </a:rPr>
            <a:t>learned society in cyber security research</a:t>
          </a:r>
          <a:r>
            <a:rPr lang="en-GB" dirty="0">
              <a:solidFill>
                <a:schemeClr val="accent1"/>
              </a:solidFill>
            </a:rPr>
            <a:t> </a:t>
          </a:r>
          <a:r>
            <a:rPr lang="en-GB" dirty="0"/>
            <a:t>to support a long-term sustainable community</a:t>
          </a:r>
        </a:p>
      </dgm:t>
    </dgm:pt>
    <dgm:pt modelId="{9142D21F-0ED2-41D1-9E41-9DA64D9391BA}" type="parTrans" cxnId="{C45800B0-31DE-4D22-AF3C-721A5E4FE509}">
      <dgm:prSet/>
      <dgm:spPr/>
      <dgm:t>
        <a:bodyPr/>
        <a:lstStyle/>
        <a:p>
          <a:endParaRPr lang="en-GB"/>
        </a:p>
      </dgm:t>
    </dgm:pt>
    <dgm:pt modelId="{C40F1C90-DECD-4C9E-926A-AEC51F15C830}" type="sibTrans" cxnId="{C45800B0-31DE-4D22-AF3C-721A5E4FE509}">
      <dgm:prSet/>
      <dgm:spPr/>
      <dgm:t>
        <a:bodyPr/>
        <a:lstStyle/>
        <a:p>
          <a:endParaRPr lang="en-GB"/>
        </a:p>
      </dgm:t>
    </dgm:pt>
    <dgm:pt modelId="{CDDB6E28-2CE4-4F86-BE2E-6C803B73A0B3}" type="pres">
      <dgm:prSet presAssocID="{6163F84D-5EBA-4EC9-94A7-0D7CE62C1A1F}" presName="linear" presStyleCnt="0">
        <dgm:presLayoutVars>
          <dgm:animLvl val="lvl"/>
          <dgm:resizeHandles val="exact"/>
        </dgm:presLayoutVars>
      </dgm:prSet>
      <dgm:spPr/>
    </dgm:pt>
    <dgm:pt modelId="{53F82CC6-9F71-4F70-A709-1CAE61B1A15A}" type="pres">
      <dgm:prSet presAssocID="{32503A0C-9173-4D6C-BA3C-03B3F7FF86C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CECD88A-8732-44A7-B5B0-D9FD8FD07BAC}" type="pres">
      <dgm:prSet presAssocID="{28AC5975-DCD4-4B4E-AD30-799CBFA0C4A6}" presName="spacer" presStyleCnt="0"/>
      <dgm:spPr/>
    </dgm:pt>
    <dgm:pt modelId="{921EF2E3-722D-4FD9-8695-345F7CF8A397}" type="pres">
      <dgm:prSet presAssocID="{3C5585DE-87C8-47E0-9DAA-EA9E53F0D8C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C7B7A35-80E2-4A2A-9DD6-572AC7D68444}" type="pres">
      <dgm:prSet presAssocID="{2CED6380-925B-4234-8B27-A74157D952B3}" presName="spacer" presStyleCnt="0"/>
      <dgm:spPr/>
    </dgm:pt>
    <dgm:pt modelId="{BE6F69E0-E2DF-4CB8-9EFE-AC2CA6ACB2EF}" type="pres">
      <dgm:prSet presAssocID="{9D164639-FC95-41C9-9574-1E953CD8CB6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97D105A-C0F6-40EB-83D4-B1BEE7F26FAF}" type="pres">
      <dgm:prSet presAssocID="{BE74CBD3-8C9A-40FF-93AB-82AD1B2FD840}" presName="spacer" presStyleCnt="0"/>
      <dgm:spPr/>
    </dgm:pt>
    <dgm:pt modelId="{A1E5FB4E-5B14-4582-B4C0-15E2C0398BBC}" type="pres">
      <dgm:prSet presAssocID="{0F68FB6C-C423-4F15-AFB3-30923F37CD7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92AF307-3E9C-487D-B27D-13FD1B9586E2}" srcId="{6163F84D-5EBA-4EC9-94A7-0D7CE62C1A1F}" destId="{32503A0C-9173-4D6C-BA3C-03B3F7FF86C6}" srcOrd="0" destOrd="0" parTransId="{ED211296-0D51-4B00-8E0F-666370F3AB81}" sibTransId="{28AC5975-DCD4-4B4E-AD30-799CBFA0C4A6}"/>
    <dgm:cxn modelId="{0BB30D11-04A2-4858-ADF5-03B2521684B9}" type="presOf" srcId="{32503A0C-9173-4D6C-BA3C-03B3F7FF86C6}" destId="{53F82CC6-9F71-4F70-A709-1CAE61B1A15A}" srcOrd="0" destOrd="0" presId="urn:microsoft.com/office/officeart/2005/8/layout/vList2"/>
    <dgm:cxn modelId="{4E9F6523-396F-46F2-BAB5-C3DAA5A66B7F}" srcId="{6163F84D-5EBA-4EC9-94A7-0D7CE62C1A1F}" destId="{9D164639-FC95-41C9-9574-1E953CD8CB6A}" srcOrd="2" destOrd="0" parTransId="{3A50A6C2-096A-4D37-A245-C3099747E4CC}" sibTransId="{BE74CBD3-8C9A-40FF-93AB-82AD1B2FD840}"/>
    <dgm:cxn modelId="{3B991D4E-36AF-475D-8E85-A304DCE9EDFB}" srcId="{6163F84D-5EBA-4EC9-94A7-0D7CE62C1A1F}" destId="{3C5585DE-87C8-47E0-9DAA-EA9E53F0D8C3}" srcOrd="1" destOrd="0" parTransId="{FDECA72F-B0BF-42A2-AC05-EB92783D30A8}" sibTransId="{2CED6380-925B-4234-8B27-A74157D952B3}"/>
    <dgm:cxn modelId="{E0938971-D137-43CA-B320-D5073EE5E8C2}" type="presOf" srcId="{3C5585DE-87C8-47E0-9DAA-EA9E53F0D8C3}" destId="{921EF2E3-722D-4FD9-8695-345F7CF8A397}" srcOrd="0" destOrd="0" presId="urn:microsoft.com/office/officeart/2005/8/layout/vList2"/>
    <dgm:cxn modelId="{3BBAF09E-5543-484D-98BC-185FB7F2E151}" type="presOf" srcId="{0F68FB6C-C423-4F15-AFB3-30923F37CD7F}" destId="{A1E5FB4E-5B14-4582-B4C0-15E2C0398BBC}" srcOrd="0" destOrd="0" presId="urn:microsoft.com/office/officeart/2005/8/layout/vList2"/>
    <dgm:cxn modelId="{C45800B0-31DE-4D22-AF3C-721A5E4FE509}" srcId="{6163F84D-5EBA-4EC9-94A7-0D7CE62C1A1F}" destId="{0F68FB6C-C423-4F15-AFB3-30923F37CD7F}" srcOrd="3" destOrd="0" parTransId="{9142D21F-0ED2-41D1-9E41-9DA64D9391BA}" sibTransId="{C40F1C90-DECD-4C9E-926A-AEC51F15C830}"/>
    <dgm:cxn modelId="{323653C4-9443-4F68-B8D8-2EBEF3BFAAB7}" type="presOf" srcId="{6163F84D-5EBA-4EC9-94A7-0D7CE62C1A1F}" destId="{CDDB6E28-2CE4-4F86-BE2E-6C803B73A0B3}" srcOrd="0" destOrd="0" presId="urn:microsoft.com/office/officeart/2005/8/layout/vList2"/>
    <dgm:cxn modelId="{6517A1E2-A0A9-40E9-8F61-524ECC14939A}" type="presOf" srcId="{9D164639-FC95-41C9-9574-1E953CD8CB6A}" destId="{BE6F69E0-E2DF-4CB8-9EFE-AC2CA6ACB2EF}" srcOrd="0" destOrd="0" presId="urn:microsoft.com/office/officeart/2005/8/layout/vList2"/>
    <dgm:cxn modelId="{D8D28A5C-F86E-4BB0-9CBB-0A050ADEEF06}" type="presParOf" srcId="{CDDB6E28-2CE4-4F86-BE2E-6C803B73A0B3}" destId="{53F82CC6-9F71-4F70-A709-1CAE61B1A15A}" srcOrd="0" destOrd="0" presId="urn:microsoft.com/office/officeart/2005/8/layout/vList2"/>
    <dgm:cxn modelId="{FF7B52D2-D0F8-40CC-8D98-EDDCE3DF6B20}" type="presParOf" srcId="{CDDB6E28-2CE4-4F86-BE2E-6C803B73A0B3}" destId="{0CECD88A-8732-44A7-B5B0-D9FD8FD07BAC}" srcOrd="1" destOrd="0" presId="urn:microsoft.com/office/officeart/2005/8/layout/vList2"/>
    <dgm:cxn modelId="{E50DD66F-C5F0-453D-B459-C7E8D6F06C80}" type="presParOf" srcId="{CDDB6E28-2CE4-4F86-BE2E-6C803B73A0B3}" destId="{921EF2E3-722D-4FD9-8695-345F7CF8A397}" srcOrd="2" destOrd="0" presId="urn:microsoft.com/office/officeart/2005/8/layout/vList2"/>
    <dgm:cxn modelId="{C34138A8-8FC4-4672-BB1B-4041A37A0FF0}" type="presParOf" srcId="{CDDB6E28-2CE4-4F86-BE2E-6C803B73A0B3}" destId="{8C7B7A35-80E2-4A2A-9DD6-572AC7D68444}" srcOrd="3" destOrd="0" presId="urn:microsoft.com/office/officeart/2005/8/layout/vList2"/>
    <dgm:cxn modelId="{C7B51910-5454-4C24-A4E8-AEBC771F78C0}" type="presParOf" srcId="{CDDB6E28-2CE4-4F86-BE2E-6C803B73A0B3}" destId="{BE6F69E0-E2DF-4CB8-9EFE-AC2CA6ACB2EF}" srcOrd="4" destOrd="0" presId="urn:microsoft.com/office/officeart/2005/8/layout/vList2"/>
    <dgm:cxn modelId="{7E0D997B-9133-406B-8BEF-FC2AA708D3E7}" type="presParOf" srcId="{CDDB6E28-2CE4-4F86-BE2E-6C803B73A0B3}" destId="{997D105A-C0F6-40EB-83D4-B1BEE7F26FAF}" srcOrd="5" destOrd="0" presId="urn:microsoft.com/office/officeart/2005/8/layout/vList2"/>
    <dgm:cxn modelId="{29383E92-2570-404E-9CA6-7D04B41DD854}" type="presParOf" srcId="{CDDB6E28-2CE4-4F86-BE2E-6C803B73A0B3}" destId="{A1E5FB4E-5B14-4582-B4C0-15E2C0398BB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3C7AB5-B425-4A7B-BDAD-8A41100E10CC}" type="doc">
      <dgm:prSet loTypeId="urn:microsoft.com/office/officeart/2005/8/layout/hList7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87F835B7-D2D1-4CB7-A485-DF80F58E8504}">
      <dgm:prSet/>
      <dgm:spPr/>
      <dgm:t>
        <a:bodyPr/>
        <a:lstStyle/>
        <a:p>
          <a:r>
            <a:rPr lang="en-GB" dirty="0"/>
            <a:t>‘Horizon-scanning’</a:t>
          </a:r>
        </a:p>
      </dgm:t>
    </dgm:pt>
    <dgm:pt modelId="{BB6E25A6-E11D-4BF5-92E3-E95218FE4FB5}" type="parTrans" cxnId="{2F340132-45ED-4A26-BF6B-3A84F2916005}">
      <dgm:prSet/>
      <dgm:spPr/>
      <dgm:t>
        <a:bodyPr/>
        <a:lstStyle/>
        <a:p>
          <a:endParaRPr lang="en-GB"/>
        </a:p>
      </dgm:t>
    </dgm:pt>
    <dgm:pt modelId="{43FE1768-A4A6-4198-9C04-0FDD76C9288F}" type="sibTrans" cxnId="{2F340132-45ED-4A26-BF6B-3A84F2916005}">
      <dgm:prSet/>
      <dgm:spPr/>
      <dgm:t>
        <a:bodyPr/>
        <a:lstStyle/>
        <a:p>
          <a:endParaRPr lang="en-GB"/>
        </a:p>
      </dgm:t>
    </dgm:pt>
    <dgm:pt modelId="{ABDE8DAB-C112-4784-B19E-3F491D0C872B}">
      <dgm:prSet/>
      <dgm:spPr/>
      <dgm:t>
        <a:bodyPr/>
        <a:lstStyle/>
        <a:p>
          <a:r>
            <a:rPr lang="en-GB" dirty="0"/>
            <a:t>Workshops, topic-development, sandpits</a:t>
          </a:r>
        </a:p>
      </dgm:t>
    </dgm:pt>
    <dgm:pt modelId="{7848A477-8B44-4F00-9512-6C0CF18865F9}" type="parTrans" cxnId="{A8D878A0-28F8-4513-81C4-22BC1D4EE216}">
      <dgm:prSet/>
      <dgm:spPr/>
      <dgm:t>
        <a:bodyPr/>
        <a:lstStyle/>
        <a:p>
          <a:endParaRPr lang="en-GB"/>
        </a:p>
      </dgm:t>
    </dgm:pt>
    <dgm:pt modelId="{9016BCF0-8D86-4550-B42B-F54A58237CAC}" type="sibTrans" cxnId="{A8D878A0-28F8-4513-81C4-22BC1D4EE216}">
      <dgm:prSet/>
      <dgm:spPr/>
      <dgm:t>
        <a:bodyPr/>
        <a:lstStyle/>
        <a:p>
          <a:endParaRPr lang="en-GB"/>
        </a:p>
      </dgm:t>
    </dgm:pt>
    <dgm:pt modelId="{0C0A3917-8F3D-4B1E-BC0A-A40AD0F21907}">
      <dgm:prSet/>
      <dgm:spPr/>
      <dgm:t>
        <a:bodyPr/>
        <a:lstStyle/>
        <a:p>
          <a:r>
            <a:rPr lang="en-GB" dirty="0"/>
            <a:t>Special interest groups</a:t>
          </a:r>
        </a:p>
      </dgm:t>
    </dgm:pt>
    <dgm:pt modelId="{4DFC0D25-AC41-4D66-92F3-3111570673EB}" type="parTrans" cxnId="{66014C3E-C7C0-4727-92B7-8200C4B53744}">
      <dgm:prSet/>
      <dgm:spPr/>
      <dgm:t>
        <a:bodyPr/>
        <a:lstStyle/>
        <a:p>
          <a:endParaRPr lang="en-GB"/>
        </a:p>
      </dgm:t>
    </dgm:pt>
    <dgm:pt modelId="{3C33F567-E737-406A-A4CC-BF43F983D44F}" type="sibTrans" cxnId="{66014C3E-C7C0-4727-92B7-8200C4B53744}">
      <dgm:prSet/>
      <dgm:spPr/>
      <dgm:t>
        <a:bodyPr/>
        <a:lstStyle/>
        <a:p>
          <a:endParaRPr lang="en-GB"/>
        </a:p>
      </dgm:t>
    </dgm:pt>
    <dgm:pt modelId="{5CF09F0E-8CED-4731-A5A7-D5126F774297}">
      <dgm:prSet/>
      <dgm:spPr/>
      <dgm:t>
        <a:bodyPr/>
        <a:lstStyle/>
        <a:p>
          <a:r>
            <a:rPr lang="en-GB" dirty="0"/>
            <a:t>Pilot projects; feasibility studies</a:t>
          </a:r>
        </a:p>
      </dgm:t>
    </dgm:pt>
    <dgm:pt modelId="{D0BDC4A8-DECA-4FD6-80BF-A9F6B22A0210}" type="parTrans" cxnId="{3EB61F39-3314-47DF-8DBB-2DDCC7B26678}">
      <dgm:prSet/>
      <dgm:spPr/>
      <dgm:t>
        <a:bodyPr/>
        <a:lstStyle/>
        <a:p>
          <a:endParaRPr lang="en-GB"/>
        </a:p>
      </dgm:t>
    </dgm:pt>
    <dgm:pt modelId="{135F5226-2982-4B62-B8B8-B248BDCF98C0}" type="sibTrans" cxnId="{3EB61F39-3314-47DF-8DBB-2DDCC7B26678}">
      <dgm:prSet/>
      <dgm:spPr/>
      <dgm:t>
        <a:bodyPr/>
        <a:lstStyle/>
        <a:p>
          <a:endParaRPr lang="en-GB"/>
        </a:p>
      </dgm:t>
    </dgm:pt>
    <dgm:pt modelId="{47CFA3CE-E3A4-439C-BA02-534F87E2E3F5}">
      <dgm:prSet/>
      <dgm:spPr/>
      <dgm:t>
        <a:bodyPr/>
        <a:lstStyle/>
        <a:p>
          <a:r>
            <a:rPr lang="en-GB" dirty="0"/>
            <a:t>Impact and policy briefs</a:t>
          </a:r>
        </a:p>
      </dgm:t>
    </dgm:pt>
    <dgm:pt modelId="{D0FC89D9-3902-4BE6-8696-6C39846B746E}" type="parTrans" cxnId="{F02EBA62-C8AF-4BBB-8561-DC5694630E13}">
      <dgm:prSet/>
      <dgm:spPr/>
      <dgm:t>
        <a:bodyPr/>
        <a:lstStyle/>
        <a:p>
          <a:endParaRPr lang="en-GB"/>
        </a:p>
      </dgm:t>
    </dgm:pt>
    <dgm:pt modelId="{22B82B4A-08E8-43E9-8C27-843F0499E286}" type="sibTrans" cxnId="{F02EBA62-C8AF-4BBB-8561-DC5694630E13}">
      <dgm:prSet/>
      <dgm:spPr/>
      <dgm:t>
        <a:bodyPr/>
        <a:lstStyle/>
        <a:p>
          <a:endParaRPr lang="en-GB"/>
        </a:p>
      </dgm:t>
    </dgm:pt>
    <dgm:pt modelId="{F862C06E-97F9-4395-8B03-D93A4BB500D8}">
      <dgm:prSet/>
      <dgm:spPr/>
      <dgm:t>
        <a:bodyPr/>
        <a:lstStyle/>
        <a:p>
          <a:r>
            <a:rPr lang="en-GB" dirty="0"/>
            <a:t>Big community events</a:t>
          </a:r>
        </a:p>
      </dgm:t>
    </dgm:pt>
    <dgm:pt modelId="{2645554F-A922-4D22-983C-B25A597EEDD9}" type="parTrans" cxnId="{CEC9C6D0-23DB-41C6-8B9E-9F86EFA0DB1F}">
      <dgm:prSet/>
      <dgm:spPr/>
      <dgm:t>
        <a:bodyPr/>
        <a:lstStyle/>
        <a:p>
          <a:endParaRPr lang="en-GB"/>
        </a:p>
      </dgm:t>
    </dgm:pt>
    <dgm:pt modelId="{08A67FDC-4354-45A9-BF5E-E2B025BBB612}" type="sibTrans" cxnId="{CEC9C6D0-23DB-41C6-8B9E-9F86EFA0DB1F}">
      <dgm:prSet/>
      <dgm:spPr/>
      <dgm:t>
        <a:bodyPr/>
        <a:lstStyle/>
        <a:p>
          <a:endParaRPr lang="en-GB"/>
        </a:p>
      </dgm:t>
    </dgm:pt>
    <dgm:pt modelId="{98FF68D2-746E-4B89-BD33-539255189CF6}" type="pres">
      <dgm:prSet presAssocID="{333C7AB5-B425-4A7B-BDAD-8A41100E10CC}" presName="Name0" presStyleCnt="0">
        <dgm:presLayoutVars>
          <dgm:dir/>
          <dgm:resizeHandles val="exact"/>
        </dgm:presLayoutVars>
      </dgm:prSet>
      <dgm:spPr/>
    </dgm:pt>
    <dgm:pt modelId="{3A54327A-363F-4465-963A-89FF4A937D4C}" type="pres">
      <dgm:prSet presAssocID="{333C7AB5-B425-4A7B-BDAD-8A41100E10CC}" presName="fgShape" presStyleLbl="fgShp" presStyleIdx="0" presStyleCnt="1"/>
      <dgm:spPr/>
    </dgm:pt>
    <dgm:pt modelId="{3152FD64-077D-476E-951F-B513A5A4B31A}" type="pres">
      <dgm:prSet presAssocID="{333C7AB5-B425-4A7B-BDAD-8A41100E10CC}" presName="linComp" presStyleCnt="0"/>
      <dgm:spPr/>
    </dgm:pt>
    <dgm:pt modelId="{F4DF4F99-E7EC-40A7-AF4A-186CF0D1AAA4}" type="pres">
      <dgm:prSet presAssocID="{87F835B7-D2D1-4CB7-A485-DF80F58E8504}" presName="compNode" presStyleCnt="0"/>
      <dgm:spPr/>
    </dgm:pt>
    <dgm:pt modelId="{D6CF5ADB-9642-4052-825B-A263E0639391}" type="pres">
      <dgm:prSet presAssocID="{87F835B7-D2D1-4CB7-A485-DF80F58E8504}" presName="bkgdShape" presStyleLbl="node1" presStyleIdx="0" presStyleCnt="6"/>
      <dgm:spPr/>
    </dgm:pt>
    <dgm:pt modelId="{51FCDE40-C631-408D-AFC7-953E05185D8E}" type="pres">
      <dgm:prSet presAssocID="{87F835B7-D2D1-4CB7-A485-DF80F58E8504}" presName="nodeTx" presStyleLbl="node1" presStyleIdx="0" presStyleCnt="6">
        <dgm:presLayoutVars>
          <dgm:bulletEnabled val="1"/>
        </dgm:presLayoutVars>
      </dgm:prSet>
      <dgm:spPr/>
    </dgm:pt>
    <dgm:pt modelId="{E7ABDC4D-D666-4B77-9900-7904A9AC9CE6}" type="pres">
      <dgm:prSet presAssocID="{87F835B7-D2D1-4CB7-A485-DF80F58E8504}" presName="invisiNode" presStyleLbl="node1" presStyleIdx="0" presStyleCnt="6"/>
      <dgm:spPr/>
    </dgm:pt>
    <dgm:pt modelId="{AE30A09A-C3D5-44B2-8E35-B6191EFB6319}" type="pres">
      <dgm:prSet presAssocID="{87F835B7-D2D1-4CB7-A485-DF80F58E8504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3000" b="-3000"/>
          </a:stretch>
        </a:blipFill>
      </dgm:spPr>
      <dgm:extLst>
        <a:ext uri="{E40237B7-FDA0-4F09-8148-C483321AD2D9}">
          <dgm14:cNvPr xmlns:dgm14="http://schemas.microsoft.com/office/drawing/2010/diagram" id="0" name="" descr="Rolling hills with solid fill"/>
        </a:ext>
      </dgm:extLst>
    </dgm:pt>
    <dgm:pt modelId="{B30856DB-EB5D-47A6-B9ED-9C49081F1EDD}" type="pres">
      <dgm:prSet presAssocID="{43FE1768-A4A6-4198-9C04-0FDD76C9288F}" presName="sibTrans" presStyleLbl="sibTrans2D1" presStyleIdx="0" presStyleCnt="0"/>
      <dgm:spPr/>
    </dgm:pt>
    <dgm:pt modelId="{5F39C57A-4DF1-4E8D-A688-3DCC995F1079}" type="pres">
      <dgm:prSet presAssocID="{ABDE8DAB-C112-4784-B19E-3F491D0C872B}" presName="compNode" presStyleCnt="0"/>
      <dgm:spPr/>
    </dgm:pt>
    <dgm:pt modelId="{883D9739-A91A-4B01-8478-03F55939B113}" type="pres">
      <dgm:prSet presAssocID="{ABDE8DAB-C112-4784-B19E-3F491D0C872B}" presName="bkgdShape" presStyleLbl="node1" presStyleIdx="1" presStyleCnt="6"/>
      <dgm:spPr/>
    </dgm:pt>
    <dgm:pt modelId="{906B2E9A-4AF6-4DD9-BFC2-230C698DF402}" type="pres">
      <dgm:prSet presAssocID="{ABDE8DAB-C112-4784-B19E-3F491D0C872B}" presName="nodeTx" presStyleLbl="node1" presStyleIdx="1" presStyleCnt="6">
        <dgm:presLayoutVars>
          <dgm:bulletEnabled val="1"/>
        </dgm:presLayoutVars>
      </dgm:prSet>
      <dgm:spPr/>
    </dgm:pt>
    <dgm:pt modelId="{F915338E-AD49-461D-93B0-F4492792B3BA}" type="pres">
      <dgm:prSet presAssocID="{ABDE8DAB-C112-4784-B19E-3F491D0C872B}" presName="invisiNode" presStyleLbl="node1" presStyleIdx="1" presStyleCnt="6"/>
      <dgm:spPr/>
    </dgm:pt>
    <dgm:pt modelId="{A25C9AF3-5DEE-4E25-9FEE-AAADC74B3F1E}" type="pres">
      <dgm:prSet presAssocID="{ABDE8DAB-C112-4784-B19E-3F491D0C872B}" presName="imagNode" presStyleLbl="fgImgPlace1" presStyleIdx="1" presStyleCnt="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3000" b="-3000"/>
          </a:stretch>
        </a:blipFill>
      </dgm:spPr>
      <dgm:extLst>
        <a:ext uri="{E40237B7-FDA0-4F09-8148-C483321AD2D9}">
          <dgm14:cNvPr xmlns:dgm14="http://schemas.microsoft.com/office/drawing/2010/diagram" id="0" name="" descr="Group brainstorm with solid fill"/>
        </a:ext>
      </dgm:extLst>
    </dgm:pt>
    <dgm:pt modelId="{EEC029F8-C705-40CC-A5FF-EDAD7C3E619F}" type="pres">
      <dgm:prSet presAssocID="{9016BCF0-8D86-4550-B42B-F54A58237CAC}" presName="sibTrans" presStyleLbl="sibTrans2D1" presStyleIdx="0" presStyleCnt="0"/>
      <dgm:spPr/>
    </dgm:pt>
    <dgm:pt modelId="{A33CCC90-20AA-4C48-9EDD-531610390ADA}" type="pres">
      <dgm:prSet presAssocID="{0C0A3917-8F3D-4B1E-BC0A-A40AD0F21907}" presName="compNode" presStyleCnt="0"/>
      <dgm:spPr/>
    </dgm:pt>
    <dgm:pt modelId="{73007CC4-312D-4AFC-B4A5-9AAB4C8491BF}" type="pres">
      <dgm:prSet presAssocID="{0C0A3917-8F3D-4B1E-BC0A-A40AD0F21907}" presName="bkgdShape" presStyleLbl="node1" presStyleIdx="2" presStyleCnt="6"/>
      <dgm:spPr/>
    </dgm:pt>
    <dgm:pt modelId="{AB62F6AD-1FBF-458E-8FBB-5CFF55DAB103}" type="pres">
      <dgm:prSet presAssocID="{0C0A3917-8F3D-4B1E-BC0A-A40AD0F21907}" presName="nodeTx" presStyleLbl="node1" presStyleIdx="2" presStyleCnt="6">
        <dgm:presLayoutVars>
          <dgm:bulletEnabled val="1"/>
        </dgm:presLayoutVars>
      </dgm:prSet>
      <dgm:spPr/>
    </dgm:pt>
    <dgm:pt modelId="{379BE2B4-C4BB-41AA-86CB-90DCEFE73B0B}" type="pres">
      <dgm:prSet presAssocID="{0C0A3917-8F3D-4B1E-BC0A-A40AD0F21907}" presName="invisiNode" presStyleLbl="node1" presStyleIdx="2" presStyleCnt="6"/>
      <dgm:spPr/>
    </dgm:pt>
    <dgm:pt modelId="{7EE76035-2BF1-49CA-B0EA-6EBC4C0604BA}" type="pres">
      <dgm:prSet presAssocID="{0C0A3917-8F3D-4B1E-BC0A-A40AD0F21907}" presName="imagNode" presStyleLbl="fgImgPlac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3000" b="-3000"/>
          </a:stretch>
        </a:blipFill>
      </dgm:spPr>
      <dgm:extLst>
        <a:ext uri="{E40237B7-FDA0-4F09-8148-C483321AD2D9}">
          <dgm14:cNvPr xmlns:dgm14="http://schemas.microsoft.com/office/drawing/2010/diagram" id="0" name="" descr="Social network with solid fill"/>
        </a:ext>
      </dgm:extLst>
    </dgm:pt>
    <dgm:pt modelId="{D7C120EC-BAE0-4D74-9D3E-6C0721990589}" type="pres">
      <dgm:prSet presAssocID="{3C33F567-E737-406A-A4CC-BF43F983D44F}" presName="sibTrans" presStyleLbl="sibTrans2D1" presStyleIdx="0" presStyleCnt="0"/>
      <dgm:spPr/>
    </dgm:pt>
    <dgm:pt modelId="{B9F82682-8134-41FD-90B7-5E51192B1716}" type="pres">
      <dgm:prSet presAssocID="{5CF09F0E-8CED-4731-A5A7-D5126F774297}" presName="compNode" presStyleCnt="0"/>
      <dgm:spPr/>
    </dgm:pt>
    <dgm:pt modelId="{BFB40AB1-EA6E-4C7A-B33A-B3CC0CF53E6A}" type="pres">
      <dgm:prSet presAssocID="{5CF09F0E-8CED-4731-A5A7-D5126F774297}" presName="bkgdShape" presStyleLbl="node1" presStyleIdx="3" presStyleCnt="6"/>
      <dgm:spPr/>
    </dgm:pt>
    <dgm:pt modelId="{2CE4AF25-81D7-4BBA-B17B-91957FE54886}" type="pres">
      <dgm:prSet presAssocID="{5CF09F0E-8CED-4731-A5A7-D5126F774297}" presName="nodeTx" presStyleLbl="node1" presStyleIdx="3" presStyleCnt="6">
        <dgm:presLayoutVars>
          <dgm:bulletEnabled val="1"/>
        </dgm:presLayoutVars>
      </dgm:prSet>
      <dgm:spPr/>
    </dgm:pt>
    <dgm:pt modelId="{26AADBCB-CFB4-44D6-9122-0BF4C798A65F}" type="pres">
      <dgm:prSet presAssocID="{5CF09F0E-8CED-4731-A5A7-D5126F774297}" presName="invisiNode" presStyleLbl="node1" presStyleIdx="3" presStyleCnt="6"/>
      <dgm:spPr/>
    </dgm:pt>
    <dgm:pt modelId="{FC304DA9-81FB-4B22-BB99-2BB0CBEEE702}" type="pres">
      <dgm:prSet presAssocID="{5CF09F0E-8CED-4731-A5A7-D5126F774297}" presName="imagNode" presStyleLbl="fgImgPlac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3000" b="-3000"/>
          </a:stretch>
        </a:blipFill>
      </dgm:spPr>
      <dgm:extLst>
        <a:ext uri="{E40237B7-FDA0-4F09-8148-C483321AD2D9}">
          <dgm14:cNvPr xmlns:dgm14="http://schemas.microsoft.com/office/drawing/2010/diagram" id="0" name="" descr="Blueprint with solid fill"/>
        </a:ext>
      </dgm:extLst>
    </dgm:pt>
    <dgm:pt modelId="{89EA57FD-E8A6-4539-A584-1337FAB2AD90}" type="pres">
      <dgm:prSet presAssocID="{135F5226-2982-4B62-B8B8-B248BDCF98C0}" presName="sibTrans" presStyleLbl="sibTrans2D1" presStyleIdx="0" presStyleCnt="0"/>
      <dgm:spPr/>
    </dgm:pt>
    <dgm:pt modelId="{04D080E4-46A7-4F86-84C7-2397FB05C960}" type="pres">
      <dgm:prSet presAssocID="{47CFA3CE-E3A4-439C-BA02-534F87E2E3F5}" presName="compNode" presStyleCnt="0"/>
      <dgm:spPr/>
    </dgm:pt>
    <dgm:pt modelId="{B02997ED-5E23-4D5A-A735-C244A3D13D6E}" type="pres">
      <dgm:prSet presAssocID="{47CFA3CE-E3A4-439C-BA02-534F87E2E3F5}" presName="bkgdShape" presStyleLbl="node1" presStyleIdx="4" presStyleCnt="6"/>
      <dgm:spPr/>
    </dgm:pt>
    <dgm:pt modelId="{D08140C6-3D37-4D0E-AF17-1C570F99DA66}" type="pres">
      <dgm:prSet presAssocID="{47CFA3CE-E3A4-439C-BA02-534F87E2E3F5}" presName="nodeTx" presStyleLbl="node1" presStyleIdx="4" presStyleCnt="6">
        <dgm:presLayoutVars>
          <dgm:bulletEnabled val="1"/>
        </dgm:presLayoutVars>
      </dgm:prSet>
      <dgm:spPr/>
    </dgm:pt>
    <dgm:pt modelId="{38EDE926-2759-4E80-8930-FE95B8E3C050}" type="pres">
      <dgm:prSet presAssocID="{47CFA3CE-E3A4-439C-BA02-534F87E2E3F5}" presName="invisiNode" presStyleLbl="node1" presStyleIdx="4" presStyleCnt="6"/>
      <dgm:spPr/>
    </dgm:pt>
    <dgm:pt modelId="{07AE02AA-E758-4505-8F4D-10B64219183C}" type="pres">
      <dgm:prSet presAssocID="{47CFA3CE-E3A4-439C-BA02-534F87E2E3F5}" presName="imagNode" presStyleLbl="fgImgPlac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3000" b="-3000"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 with solid fill"/>
        </a:ext>
      </dgm:extLst>
    </dgm:pt>
    <dgm:pt modelId="{7C10C38E-D9A9-42D2-B237-1714163A01A0}" type="pres">
      <dgm:prSet presAssocID="{22B82B4A-08E8-43E9-8C27-843F0499E286}" presName="sibTrans" presStyleLbl="sibTrans2D1" presStyleIdx="0" presStyleCnt="0"/>
      <dgm:spPr/>
    </dgm:pt>
    <dgm:pt modelId="{1CE1E4A7-EAC1-4A32-8CF8-452D2B7B56E6}" type="pres">
      <dgm:prSet presAssocID="{F862C06E-97F9-4395-8B03-D93A4BB500D8}" presName="compNode" presStyleCnt="0"/>
      <dgm:spPr/>
    </dgm:pt>
    <dgm:pt modelId="{AE342060-064C-4348-9CC4-C27FDF534420}" type="pres">
      <dgm:prSet presAssocID="{F862C06E-97F9-4395-8B03-D93A4BB500D8}" presName="bkgdShape" presStyleLbl="node1" presStyleIdx="5" presStyleCnt="6"/>
      <dgm:spPr/>
    </dgm:pt>
    <dgm:pt modelId="{3F9DC46C-51B3-4542-8071-5C5E1CA0DC94}" type="pres">
      <dgm:prSet presAssocID="{F862C06E-97F9-4395-8B03-D93A4BB500D8}" presName="nodeTx" presStyleLbl="node1" presStyleIdx="5" presStyleCnt="6">
        <dgm:presLayoutVars>
          <dgm:bulletEnabled val="1"/>
        </dgm:presLayoutVars>
      </dgm:prSet>
      <dgm:spPr/>
    </dgm:pt>
    <dgm:pt modelId="{7870AFF8-6B07-4E78-A8C3-46043D7EC54C}" type="pres">
      <dgm:prSet presAssocID="{F862C06E-97F9-4395-8B03-D93A4BB500D8}" presName="invisiNode" presStyleLbl="node1" presStyleIdx="5" presStyleCnt="6"/>
      <dgm:spPr/>
    </dgm:pt>
    <dgm:pt modelId="{C831ADE4-B644-46DD-B60C-8B60F33B64EC}" type="pres">
      <dgm:prSet presAssocID="{F862C06E-97F9-4395-8B03-D93A4BB500D8}" presName="imagNode" presStyleLbl="fgImgPlace1" presStyleIdx="5" presStyleCnt="6"/>
      <dgm:spPr>
        <a:blipFill>
          <a:blip xmlns:r="http://schemas.openxmlformats.org/officeDocument/2006/relationships"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encilSketch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extLst>
        <a:ext uri="{E40237B7-FDA0-4F09-8148-C483321AD2D9}">
          <dgm14:cNvPr xmlns:dgm14="http://schemas.microsoft.com/office/drawing/2010/diagram" id="0" name="" descr="Crowd of people"/>
        </a:ext>
      </dgm:extLst>
    </dgm:pt>
  </dgm:ptLst>
  <dgm:cxnLst>
    <dgm:cxn modelId="{23C87005-B026-4C81-BE34-F6D43CA015F1}" type="presOf" srcId="{47CFA3CE-E3A4-439C-BA02-534F87E2E3F5}" destId="{B02997ED-5E23-4D5A-A735-C244A3D13D6E}" srcOrd="0" destOrd="0" presId="urn:microsoft.com/office/officeart/2005/8/layout/hList7"/>
    <dgm:cxn modelId="{06F0F80A-67F9-4A93-9BDE-5638AAA9D651}" type="presOf" srcId="{43FE1768-A4A6-4198-9C04-0FDD76C9288F}" destId="{B30856DB-EB5D-47A6-B9ED-9C49081F1EDD}" srcOrd="0" destOrd="0" presId="urn:microsoft.com/office/officeart/2005/8/layout/hList7"/>
    <dgm:cxn modelId="{36FEC41C-FB45-4243-9896-297186E50BDD}" type="presOf" srcId="{0C0A3917-8F3D-4B1E-BC0A-A40AD0F21907}" destId="{AB62F6AD-1FBF-458E-8FBB-5CFF55DAB103}" srcOrd="1" destOrd="0" presId="urn:microsoft.com/office/officeart/2005/8/layout/hList7"/>
    <dgm:cxn modelId="{0BD6F61F-75FE-48CD-AC16-4E546EB45F42}" type="presOf" srcId="{333C7AB5-B425-4A7B-BDAD-8A41100E10CC}" destId="{98FF68D2-746E-4B89-BD33-539255189CF6}" srcOrd="0" destOrd="0" presId="urn:microsoft.com/office/officeart/2005/8/layout/hList7"/>
    <dgm:cxn modelId="{17476427-A00B-4386-8181-7C96E3A9A81A}" type="presOf" srcId="{87F835B7-D2D1-4CB7-A485-DF80F58E8504}" destId="{D6CF5ADB-9642-4052-825B-A263E0639391}" srcOrd="0" destOrd="0" presId="urn:microsoft.com/office/officeart/2005/8/layout/hList7"/>
    <dgm:cxn modelId="{064BE22E-A27D-4351-B7C4-0B9A0D3BE5AC}" type="presOf" srcId="{3C33F567-E737-406A-A4CC-BF43F983D44F}" destId="{D7C120EC-BAE0-4D74-9D3E-6C0721990589}" srcOrd="0" destOrd="0" presId="urn:microsoft.com/office/officeart/2005/8/layout/hList7"/>
    <dgm:cxn modelId="{2F340132-45ED-4A26-BF6B-3A84F2916005}" srcId="{333C7AB5-B425-4A7B-BDAD-8A41100E10CC}" destId="{87F835B7-D2D1-4CB7-A485-DF80F58E8504}" srcOrd="0" destOrd="0" parTransId="{BB6E25A6-E11D-4BF5-92E3-E95218FE4FB5}" sibTransId="{43FE1768-A4A6-4198-9C04-0FDD76C9288F}"/>
    <dgm:cxn modelId="{3EB61F39-3314-47DF-8DBB-2DDCC7B26678}" srcId="{333C7AB5-B425-4A7B-BDAD-8A41100E10CC}" destId="{5CF09F0E-8CED-4731-A5A7-D5126F774297}" srcOrd="3" destOrd="0" parTransId="{D0BDC4A8-DECA-4FD6-80BF-A9F6B22A0210}" sibTransId="{135F5226-2982-4B62-B8B8-B248BDCF98C0}"/>
    <dgm:cxn modelId="{66014C3E-C7C0-4727-92B7-8200C4B53744}" srcId="{333C7AB5-B425-4A7B-BDAD-8A41100E10CC}" destId="{0C0A3917-8F3D-4B1E-BC0A-A40AD0F21907}" srcOrd="2" destOrd="0" parTransId="{4DFC0D25-AC41-4D66-92F3-3111570673EB}" sibTransId="{3C33F567-E737-406A-A4CC-BF43F983D44F}"/>
    <dgm:cxn modelId="{16FABD5B-CFC3-4761-BBC0-8E22E4B8336F}" type="presOf" srcId="{5CF09F0E-8CED-4731-A5A7-D5126F774297}" destId="{BFB40AB1-EA6E-4C7A-B33A-B3CC0CF53E6A}" srcOrd="0" destOrd="0" presId="urn:microsoft.com/office/officeart/2005/8/layout/hList7"/>
    <dgm:cxn modelId="{F02EBA62-C8AF-4BBB-8561-DC5694630E13}" srcId="{333C7AB5-B425-4A7B-BDAD-8A41100E10CC}" destId="{47CFA3CE-E3A4-439C-BA02-534F87E2E3F5}" srcOrd="4" destOrd="0" parTransId="{D0FC89D9-3902-4BE6-8696-6C39846B746E}" sibTransId="{22B82B4A-08E8-43E9-8C27-843F0499E286}"/>
    <dgm:cxn modelId="{B98C7670-94CE-40F3-8A78-3E823FA28383}" type="presOf" srcId="{0C0A3917-8F3D-4B1E-BC0A-A40AD0F21907}" destId="{73007CC4-312D-4AFC-B4A5-9AAB4C8491BF}" srcOrd="0" destOrd="0" presId="urn:microsoft.com/office/officeart/2005/8/layout/hList7"/>
    <dgm:cxn modelId="{2B0AFA50-8BE5-404A-BF1C-C83788669997}" type="presOf" srcId="{22B82B4A-08E8-43E9-8C27-843F0499E286}" destId="{7C10C38E-D9A9-42D2-B237-1714163A01A0}" srcOrd="0" destOrd="0" presId="urn:microsoft.com/office/officeart/2005/8/layout/hList7"/>
    <dgm:cxn modelId="{086C6974-91A5-4577-8F3F-E4F78B52556D}" type="presOf" srcId="{47CFA3CE-E3A4-439C-BA02-534F87E2E3F5}" destId="{D08140C6-3D37-4D0E-AF17-1C570F99DA66}" srcOrd="1" destOrd="0" presId="urn:microsoft.com/office/officeart/2005/8/layout/hList7"/>
    <dgm:cxn modelId="{973BC394-B6AB-4C60-96EA-D24C94D69B77}" type="presOf" srcId="{ABDE8DAB-C112-4784-B19E-3F491D0C872B}" destId="{883D9739-A91A-4B01-8478-03F55939B113}" srcOrd="0" destOrd="0" presId="urn:microsoft.com/office/officeart/2005/8/layout/hList7"/>
    <dgm:cxn modelId="{4BAA399D-F85E-45FB-A92D-A45355B2786B}" type="presOf" srcId="{ABDE8DAB-C112-4784-B19E-3F491D0C872B}" destId="{906B2E9A-4AF6-4DD9-BFC2-230C698DF402}" srcOrd="1" destOrd="0" presId="urn:microsoft.com/office/officeart/2005/8/layout/hList7"/>
    <dgm:cxn modelId="{A8D878A0-28F8-4513-81C4-22BC1D4EE216}" srcId="{333C7AB5-B425-4A7B-BDAD-8A41100E10CC}" destId="{ABDE8DAB-C112-4784-B19E-3F491D0C872B}" srcOrd="1" destOrd="0" parTransId="{7848A477-8B44-4F00-9512-6C0CF18865F9}" sibTransId="{9016BCF0-8D86-4550-B42B-F54A58237CAC}"/>
    <dgm:cxn modelId="{CEC9C6D0-23DB-41C6-8B9E-9F86EFA0DB1F}" srcId="{333C7AB5-B425-4A7B-BDAD-8A41100E10CC}" destId="{F862C06E-97F9-4395-8B03-D93A4BB500D8}" srcOrd="5" destOrd="0" parTransId="{2645554F-A922-4D22-983C-B25A597EEDD9}" sibTransId="{08A67FDC-4354-45A9-BF5E-E2B025BBB612}"/>
    <dgm:cxn modelId="{EC1E6DDD-C720-4630-9036-CFC937AA1AC5}" type="presOf" srcId="{F862C06E-97F9-4395-8B03-D93A4BB500D8}" destId="{AE342060-064C-4348-9CC4-C27FDF534420}" srcOrd="0" destOrd="0" presId="urn:microsoft.com/office/officeart/2005/8/layout/hList7"/>
    <dgm:cxn modelId="{FB29E4ED-B440-4E2D-B6F4-A9B03E17AF01}" type="presOf" srcId="{135F5226-2982-4B62-B8B8-B248BDCF98C0}" destId="{89EA57FD-E8A6-4539-A584-1337FAB2AD90}" srcOrd="0" destOrd="0" presId="urn:microsoft.com/office/officeart/2005/8/layout/hList7"/>
    <dgm:cxn modelId="{6943A8EE-A946-4AA5-B3F6-662FD726750E}" type="presOf" srcId="{87F835B7-D2D1-4CB7-A485-DF80F58E8504}" destId="{51FCDE40-C631-408D-AFC7-953E05185D8E}" srcOrd="1" destOrd="0" presId="urn:microsoft.com/office/officeart/2005/8/layout/hList7"/>
    <dgm:cxn modelId="{77E764EF-91E3-4532-9DA9-1A2B4BBAE122}" type="presOf" srcId="{5CF09F0E-8CED-4731-A5A7-D5126F774297}" destId="{2CE4AF25-81D7-4BBA-B17B-91957FE54886}" srcOrd="1" destOrd="0" presId="urn:microsoft.com/office/officeart/2005/8/layout/hList7"/>
    <dgm:cxn modelId="{F2DFD6EF-3998-46AB-9170-9613F5CC2509}" type="presOf" srcId="{9016BCF0-8D86-4550-B42B-F54A58237CAC}" destId="{EEC029F8-C705-40CC-A5FF-EDAD7C3E619F}" srcOrd="0" destOrd="0" presId="urn:microsoft.com/office/officeart/2005/8/layout/hList7"/>
    <dgm:cxn modelId="{C08360F6-2BEB-402A-9AB6-71E23F09984E}" type="presOf" srcId="{F862C06E-97F9-4395-8B03-D93A4BB500D8}" destId="{3F9DC46C-51B3-4542-8071-5C5E1CA0DC94}" srcOrd="1" destOrd="0" presId="urn:microsoft.com/office/officeart/2005/8/layout/hList7"/>
    <dgm:cxn modelId="{BA54E3EF-3A59-4932-B244-B6AFE3B787BB}" type="presParOf" srcId="{98FF68D2-746E-4B89-BD33-539255189CF6}" destId="{3A54327A-363F-4465-963A-89FF4A937D4C}" srcOrd="0" destOrd="0" presId="urn:microsoft.com/office/officeart/2005/8/layout/hList7"/>
    <dgm:cxn modelId="{3458EA0D-17DF-4C67-8B5C-FBE6E69190D7}" type="presParOf" srcId="{98FF68D2-746E-4B89-BD33-539255189CF6}" destId="{3152FD64-077D-476E-951F-B513A5A4B31A}" srcOrd="1" destOrd="0" presId="urn:microsoft.com/office/officeart/2005/8/layout/hList7"/>
    <dgm:cxn modelId="{DF3671D7-7FF2-4446-819C-C09DC36A8A3C}" type="presParOf" srcId="{3152FD64-077D-476E-951F-B513A5A4B31A}" destId="{F4DF4F99-E7EC-40A7-AF4A-186CF0D1AAA4}" srcOrd="0" destOrd="0" presId="urn:microsoft.com/office/officeart/2005/8/layout/hList7"/>
    <dgm:cxn modelId="{EAA3DDBB-D0BE-4E44-8595-E943C7B869C4}" type="presParOf" srcId="{F4DF4F99-E7EC-40A7-AF4A-186CF0D1AAA4}" destId="{D6CF5ADB-9642-4052-825B-A263E0639391}" srcOrd="0" destOrd="0" presId="urn:microsoft.com/office/officeart/2005/8/layout/hList7"/>
    <dgm:cxn modelId="{80AE88A0-92CC-4DFF-B678-424928A55911}" type="presParOf" srcId="{F4DF4F99-E7EC-40A7-AF4A-186CF0D1AAA4}" destId="{51FCDE40-C631-408D-AFC7-953E05185D8E}" srcOrd="1" destOrd="0" presId="urn:microsoft.com/office/officeart/2005/8/layout/hList7"/>
    <dgm:cxn modelId="{5A68E021-B5DC-46B9-AFE5-14CE3E9AB343}" type="presParOf" srcId="{F4DF4F99-E7EC-40A7-AF4A-186CF0D1AAA4}" destId="{E7ABDC4D-D666-4B77-9900-7904A9AC9CE6}" srcOrd="2" destOrd="0" presId="urn:microsoft.com/office/officeart/2005/8/layout/hList7"/>
    <dgm:cxn modelId="{C4F74572-A1F4-4087-8F3C-379012D6CB2B}" type="presParOf" srcId="{F4DF4F99-E7EC-40A7-AF4A-186CF0D1AAA4}" destId="{AE30A09A-C3D5-44B2-8E35-B6191EFB6319}" srcOrd="3" destOrd="0" presId="urn:microsoft.com/office/officeart/2005/8/layout/hList7"/>
    <dgm:cxn modelId="{DEF7F1B1-2648-469A-BC16-51B946C811DA}" type="presParOf" srcId="{3152FD64-077D-476E-951F-B513A5A4B31A}" destId="{B30856DB-EB5D-47A6-B9ED-9C49081F1EDD}" srcOrd="1" destOrd="0" presId="urn:microsoft.com/office/officeart/2005/8/layout/hList7"/>
    <dgm:cxn modelId="{0818FE83-4531-4386-B890-8629074CE226}" type="presParOf" srcId="{3152FD64-077D-476E-951F-B513A5A4B31A}" destId="{5F39C57A-4DF1-4E8D-A688-3DCC995F1079}" srcOrd="2" destOrd="0" presId="urn:microsoft.com/office/officeart/2005/8/layout/hList7"/>
    <dgm:cxn modelId="{289CB7FF-7406-4639-9E9A-4B4BFFC5A525}" type="presParOf" srcId="{5F39C57A-4DF1-4E8D-A688-3DCC995F1079}" destId="{883D9739-A91A-4B01-8478-03F55939B113}" srcOrd="0" destOrd="0" presId="urn:microsoft.com/office/officeart/2005/8/layout/hList7"/>
    <dgm:cxn modelId="{F59A47C7-C7B9-484F-BB96-0C53E820314F}" type="presParOf" srcId="{5F39C57A-4DF1-4E8D-A688-3DCC995F1079}" destId="{906B2E9A-4AF6-4DD9-BFC2-230C698DF402}" srcOrd="1" destOrd="0" presId="urn:microsoft.com/office/officeart/2005/8/layout/hList7"/>
    <dgm:cxn modelId="{04189854-28EA-4AAD-9D1C-9CA852FF747E}" type="presParOf" srcId="{5F39C57A-4DF1-4E8D-A688-3DCC995F1079}" destId="{F915338E-AD49-461D-93B0-F4492792B3BA}" srcOrd="2" destOrd="0" presId="urn:microsoft.com/office/officeart/2005/8/layout/hList7"/>
    <dgm:cxn modelId="{F824EA6A-A9FC-46E9-9584-65E2409728BC}" type="presParOf" srcId="{5F39C57A-4DF1-4E8D-A688-3DCC995F1079}" destId="{A25C9AF3-5DEE-4E25-9FEE-AAADC74B3F1E}" srcOrd="3" destOrd="0" presId="urn:microsoft.com/office/officeart/2005/8/layout/hList7"/>
    <dgm:cxn modelId="{2311AE83-190B-4872-A26F-85C00A708B3E}" type="presParOf" srcId="{3152FD64-077D-476E-951F-B513A5A4B31A}" destId="{EEC029F8-C705-40CC-A5FF-EDAD7C3E619F}" srcOrd="3" destOrd="0" presId="urn:microsoft.com/office/officeart/2005/8/layout/hList7"/>
    <dgm:cxn modelId="{2D61CBB7-330B-421A-A27B-C5D207DC4038}" type="presParOf" srcId="{3152FD64-077D-476E-951F-B513A5A4B31A}" destId="{A33CCC90-20AA-4C48-9EDD-531610390ADA}" srcOrd="4" destOrd="0" presId="urn:microsoft.com/office/officeart/2005/8/layout/hList7"/>
    <dgm:cxn modelId="{C3AC6F2B-2359-4E63-AFEC-090873754C9B}" type="presParOf" srcId="{A33CCC90-20AA-4C48-9EDD-531610390ADA}" destId="{73007CC4-312D-4AFC-B4A5-9AAB4C8491BF}" srcOrd="0" destOrd="0" presId="urn:microsoft.com/office/officeart/2005/8/layout/hList7"/>
    <dgm:cxn modelId="{949E9FD4-FFC0-4D52-95EE-01DCD4914931}" type="presParOf" srcId="{A33CCC90-20AA-4C48-9EDD-531610390ADA}" destId="{AB62F6AD-1FBF-458E-8FBB-5CFF55DAB103}" srcOrd="1" destOrd="0" presId="urn:microsoft.com/office/officeart/2005/8/layout/hList7"/>
    <dgm:cxn modelId="{7CB7A8B9-29F0-4774-B7EE-5A94DE21C188}" type="presParOf" srcId="{A33CCC90-20AA-4C48-9EDD-531610390ADA}" destId="{379BE2B4-C4BB-41AA-86CB-90DCEFE73B0B}" srcOrd="2" destOrd="0" presId="urn:microsoft.com/office/officeart/2005/8/layout/hList7"/>
    <dgm:cxn modelId="{6928DC2C-A6E5-486F-95FA-B8EA700F0B17}" type="presParOf" srcId="{A33CCC90-20AA-4C48-9EDD-531610390ADA}" destId="{7EE76035-2BF1-49CA-B0EA-6EBC4C0604BA}" srcOrd="3" destOrd="0" presId="urn:microsoft.com/office/officeart/2005/8/layout/hList7"/>
    <dgm:cxn modelId="{5F9B4128-81A1-4C71-855E-EC20D0A3D9B2}" type="presParOf" srcId="{3152FD64-077D-476E-951F-B513A5A4B31A}" destId="{D7C120EC-BAE0-4D74-9D3E-6C0721990589}" srcOrd="5" destOrd="0" presId="urn:microsoft.com/office/officeart/2005/8/layout/hList7"/>
    <dgm:cxn modelId="{2127B886-5C6E-46A6-A3DD-3FE1B6CDE35A}" type="presParOf" srcId="{3152FD64-077D-476E-951F-B513A5A4B31A}" destId="{B9F82682-8134-41FD-90B7-5E51192B1716}" srcOrd="6" destOrd="0" presId="urn:microsoft.com/office/officeart/2005/8/layout/hList7"/>
    <dgm:cxn modelId="{9ECE8C67-9684-4765-8EDC-8092EED45004}" type="presParOf" srcId="{B9F82682-8134-41FD-90B7-5E51192B1716}" destId="{BFB40AB1-EA6E-4C7A-B33A-B3CC0CF53E6A}" srcOrd="0" destOrd="0" presId="urn:microsoft.com/office/officeart/2005/8/layout/hList7"/>
    <dgm:cxn modelId="{03236277-9328-4952-AC0F-53F9B85955B4}" type="presParOf" srcId="{B9F82682-8134-41FD-90B7-5E51192B1716}" destId="{2CE4AF25-81D7-4BBA-B17B-91957FE54886}" srcOrd="1" destOrd="0" presId="urn:microsoft.com/office/officeart/2005/8/layout/hList7"/>
    <dgm:cxn modelId="{FD979876-AC89-4129-884D-0C43B5ADBE92}" type="presParOf" srcId="{B9F82682-8134-41FD-90B7-5E51192B1716}" destId="{26AADBCB-CFB4-44D6-9122-0BF4C798A65F}" srcOrd="2" destOrd="0" presId="urn:microsoft.com/office/officeart/2005/8/layout/hList7"/>
    <dgm:cxn modelId="{D2C381B2-8EC6-4F9B-BFAB-EE367F71F65C}" type="presParOf" srcId="{B9F82682-8134-41FD-90B7-5E51192B1716}" destId="{FC304DA9-81FB-4B22-BB99-2BB0CBEEE702}" srcOrd="3" destOrd="0" presId="urn:microsoft.com/office/officeart/2005/8/layout/hList7"/>
    <dgm:cxn modelId="{BC088FDB-4DA7-4C0F-B5FA-072312DDD9DB}" type="presParOf" srcId="{3152FD64-077D-476E-951F-B513A5A4B31A}" destId="{89EA57FD-E8A6-4539-A584-1337FAB2AD90}" srcOrd="7" destOrd="0" presId="urn:microsoft.com/office/officeart/2005/8/layout/hList7"/>
    <dgm:cxn modelId="{A1064511-8C66-40EF-A2D7-EE776820A9E8}" type="presParOf" srcId="{3152FD64-077D-476E-951F-B513A5A4B31A}" destId="{04D080E4-46A7-4F86-84C7-2397FB05C960}" srcOrd="8" destOrd="0" presId="urn:microsoft.com/office/officeart/2005/8/layout/hList7"/>
    <dgm:cxn modelId="{68352ADB-DDE8-45C5-B848-CAD214955EE4}" type="presParOf" srcId="{04D080E4-46A7-4F86-84C7-2397FB05C960}" destId="{B02997ED-5E23-4D5A-A735-C244A3D13D6E}" srcOrd="0" destOrd="0" presId="urn:microsoft.com/office/officeart/2005/8/layout/hList7"/>
    <dgm:cxn modelId="{70DDD8DB-B23A-4751-82BF-CD32BB68248B}" type="presParOf" srcId="{04D080E4-46A7-4F86-84C7-2397FB05C960}" destId="{D08140C6-3D37-4D0E-AF17-1C570F99DA66}" srcOrd="1" destOrd="0" presId="urn:microsoft.com/office/officeart/2005/8/layout/hList7"/>
    <dgm:cxn modelId="{79CF7EA3-C945-4E3F-BD35-76A07D5025B9}" type="presParOf" srcId="{04D080E4-46A7-4F86-84C7-2397FB05C960}" destId="{38EDE926-2759-4E80-8930-FE95B8E3C050}" srcOrd="2" destOrd="0" presId="urn:microsoft.com/office/officeart/2005/8/layout/hList7"/>
    <dgm:cxn modelId="{32892A38-1558-482A-BD54-F5BFAF8196DB}" type="presParOf" srcId="{04D080E4-46A7-4F86-84C7-2397FB05C960}" destId="{07AE02AA-E758-4505-8F4D-10B64219183C}" srcOrd="3" destOrd="0" presId="urn:microsoft.com/office/officeart/2005/8/layout/hList7"/>
    <dgm:cxn modelId="{8552FF1B-DE29-4AFE-A796-A94E0B72F8AB}" type="presParOf" srcId="{3152FD64-077D-476E-951F-B513A5A4B31A}" destId="{7C10C38E-D9A9-42D2-B237-1714163A01A0}" srcOrd="9" destOrd="0" presId="urn:microsoft.com/office/officeart/2005/8/layout/hList7"/>
    <dgm:cxn modelId="{5CBCB8EF-5BC0-4CB9-AE90-FFBDCA3AD3B6}" type="presParOf" srcId="{3152FD64-077D-476E-951F-B513A5A4B31A}" destId="{1CE1E4A7-EAC1-4A32-8CF8-452D2B7B56E6}" srcOrd="10" destOrd="0" presId="urn:microsoft.com/office/officeart/2005/8/layout/hList7"/>
    <dgm:cxn modelId="{B37342C1-3F1C-4452-A7E0-FD399001A147}" type="presParOf" srcId="{1CE1E4A7-EAC1-4A32-8CF8-452D2B7B56E6}" destId="{AE342060-064C-4348-9CC4-C27FDF534420}" srcOrd="0" destOrd="0" presId="urn:microsoft.com/office/officeart/2005/8/layout/hList7"/>
    <dgm:cxn modelId="{A43C5DCD-AAF8-4119-816D-70A663E6F661}" type="presParOf" srcId="{1CE1E4A7-EAC1-4A32-8CF8-452D2B7B56E6}" destId="{3F9DC46C-51B3-4542-8071-5C5E1CA0DC94}" srcOrd="1" destOrd="0" presId="urn:microsoft.com/office/officeart/2005/8/layout/hList7"/>
    <dgm:cxn modelId="{5A54F36A-C0EF-4C48-9074-ED9F4A2B79AB}" type="presParOf" srcId="{1CE1E4A7-EAC1-4A32-8CF8-452D2B7B56E6}" destId="{7870AFF8-6B07-4E78-A8C3-46043D7EC54C}" srcOrd="2" destOrd="0" presId="urn:microsoft.com/office/officeart/2005/8/layout/hList7"/>
    <dgm:cxn modelId="{F6837F12-97D6-4FA1-9F2B-B04B74A58A30}" type="presParOf" srcId="{1CE1E4A7-EAC1-4A32-8CF8-452D2B7B56E6}" destId="{C831ADE4-B644-46DD-B60C-8B60F33B64E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B6325D-BCE0-4201-BE57-95FBB9683B15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FB77CD51-CEBD-4A7F-A336-0C46BAC5659F}">
      <dgm:prSet/>
      <dgm:spPr/>
      <dgm:t>
        <a:bodyPr/>
        <a:lstStyle/>
        <a:p>
          <a:r>
            <a:rPr lang="en-GB"/>
            <a:t>Core team ‘executive’</a:t>
          </a:r>
        </a:p>
      </dgm:t>
    </dgm:pt>
    <dgm:pt modelId="{30058803-2044-4DB5-9D65-2AB06597B26A}" type="parTrans" cxnId="{D2D49222-A71D-426A-8E58-BC29DF193988}">
      <dgm:prSet/>
      <dgm:spPr/>
      <dgm:t>
        <a:bodyPr/>
        <a:lstStyle/>
        <a:p>
          <a:endParaRPr lang="en-GB"/>
        </a:p>
      </dgm:t>
    </dgm:pt>
    <dgm:pt modelId="{E731ED36-4E65-43B4-9B50-2812EA875ECC}" type="sibTrans" cxnId="{D2D49222-A71D-426A-8E58-BC29DF193988}">
      <dgm:prSet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Users with solid fill"/>
        </a:ext>
      </dgm:extLst>
    </dgm:pt>
    <dgm:pt modelId="{7AAFD067-0809-4581-8BAD-84A47227D2B7}">
      <dgm:prSet/>
      <dgm:spPr/>
      <dgm:t>
        <a:bodyPr/>
        <a:lstStyle/>
        <a:p>
          <a:r>
            <a:rPr lang="en-GB"/>
            <a:t>supported by admin team based in Oxford</a:t>
          </a:r>
        </a:p>
      </dgm:t>
    </dgm:pt>
    <dgm:pt modelId="{388783AA-F360-40FD-A4FB-A4FE100992D5}" type="parTrans" cxnId="{42F0E28D-50F0-4915-877B-9753F2C56D40}">
      <dgm:prSet/>
      <dgm:spPr/>
      <dgm:t>
        <a:bodyPr/>
        <a:lstStyle/>
        <a:p>
          <a:endParaRPr lang="en-GB"/>
        </a:p>
      </dgm:t>
    </dgm:pt>
    <dgm:pt modelId="{2DECEF2B-28A9-4CAD-910E-D5989D965EE2}" type="sibTrans" cxnId="{42F0E28D-50F0-4915-877B-9753F2C56D40}">
      <dgm:prSet/>
      <dgm:spPr/>
      <dgm:t>
        <a:bodyPr/>
        <a:lstStyle/>
        <a:p>
          <a:endParaRPr lang="en-GB"/>
        </a:p>
      </dgm:t>
    </dgm:pt>
    <dgm:pt modelId="{5E1CBBCD-5F0A-4E53-A159-8B34ABEC746C}">
      <dgm:prSet/>
      <dgm:spPr/>
      <dgm:t>
        <a:bodyPr/>
        <a:lstStyle/>
        <a:p>
          <a:pPr marL="0"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dirty="0"/>
            <a:t>CRANE Board</a:t>
          </a:r>
        </a:p>
      </dgm:t>
    </dgm:pt>
    <dgm:pt modelId="{97FED428-5F65-4361-9447-2A8CEC2717A9}" type="parTrans" cxnId="{81C23A03-B081-49BA-BA3D-18CC5F67E27F}">
      <dgm:prSet/>
      <dgm:spPr/>
      <dgm:t>
        <a:bodyPr/>
        <a:lstStyle/>
        <a:p>
          <a:endParaRPr lang="en-GB"/>
        </a:p>
      </dgm:t>
    </dgm:pt>
    <dgm:pt modelId="{4107FF0D-0D2B-49BD-ADB0-068941544697}" type="sibTrans" cxnId="{81C23A03-B081-49BA-BA3D-18CC5F67E27F}">
      <dgm:prSet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Group of people with solid fill"/>
        </a:ext>
      </dgm:extLst>
    </dgm:pt>
    <dgm:pt modelId="{2C0BA4A4-7C92-4510-BD7A-700BAC1419C5}">
      <dgm:prSet/>
      <dgm:spPr/>
      <dgm:t>
        <a:bodyPr/>
        <a:lstStyle/>
        <a:p>
          <a:pPr marL="114300" lvl="1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GB" dirty="0"/>
            <a:t>indicative names at proposal time; rolling membership</a:t>
          </a:r>
        </a:p>
      </dgm:t>
    </dgm:pt>
    <dgm:pt modelId="{7E3A5674-3274-4D40-88E2-FCB1C49AE9EE}" type="parTrans" cxnId="{3C9ABD39-4CE1-443C-B864-5D2A13FBBB00}">
      <dgm:prSet/>
      <dgm:spPr/>
      <dgm:t>
        <a:bodyPr/>
        <a:lstStyle/>
        <a:p>
          <a:endParaRPr lang="en-GB"/>
        </a:p>
      </dgm:t>
    </dgm:pt>
    <dgm:pt modelId="{F2CC36A6-73C5-4205-9B23-A6FB90C9D68D}" type="sibTrans" cxnId="{3C9ABD39-4CE1-443C-B864-5D2A13FBBB00}">
      <dgm:prSet/>
      <dgm:spPr/>
      <dgm:t>
        <a:bodyPr/>
        <a:lstStyle/>
        <a:p>
          <a:endParaRPr lang="en-GB"/>
        </a:p>
      </dgm:t>
    </dgm:pt>
    <dgm:pt modelId="{06B76408-BD3D-4BCB-9F65-1742D05E6B92}">
      <dgm:prSet/>
      <dgm:spPr/>
      <dgm:t>
        <a:bodyPr/>
        <a:lstStyle/>
        <a:p>
          <a:pPr marL="114300" lvl="1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GB" dirty="0"/>
        </a:p>
      </dgm:t>
    </dgm:pt>
    <dgm:pt modelId="{FB0FE8A4-2314-4328-89EB-4EB6C8240655}" type="parTrans" cxnId="{413E67E5-BFE1-42C6-ACC3-8C874C741226}">
      <dgm:prSet/>
      <dgm:spPr/>
      <dgm:t>
        <a:bodyPr/>
        <a:lstStyle/>
        <a:p>
          <a:endParaRPr lang="en-GB"/>
        </a:p>
      </dgm:t>
    </dgm:pt>
    <dgm:pt modelId="{00A8C97A-3526-4F51-A284-DBDC9940AEFE}" type="sibTrans" cxnId="{413E67E5-BFE1-42C6-ACC3-8C874C741226}">
      <dgm:prSet/>
      <dgm:spPr/>
      <dgm:t>
        <a:bodyPr/>
        <a:lstStyle/>
        <a:p>
          <a:endParaRPr lang="en-GB"/>
        </a:p>
      </dgm:t>
    </dgm:pt>
    <dgm:pt modelId="{7CBEE26B-D9D3-472C-A2FC-2098E860FEB4}">
      <dgm:prSet/>
      <dgm:spPr/>
      <dgm:t>
        <a:bodyPr/>
        <a:lstStyle/>
        <a:p>
          <a:r>
            <a:rPr lang="en-GB" dirty="0"/>
            <a:t>Independent Steering Group</a:t>
          </a:r>
        </a:p>
      </dgm:t>
    </dgm:pt>
    <dgm:pt modelId="{37FF0D91-8DF0-4D5B-9C6F-EB1A5217C24E}" type="parTrans" cxnId="{7F19EF72-57E0-4252-B2FB-E8AB66BEB33D}">
      <dgm:prSet/>
      <dgm:spPr/>
      <dgm:t>
        <a:bodyPr/>
        <a:lstStyle/>
        <a:p>
          <a:endParaRPr lang="en-GB"/>
        </a:p>
      </dgm:t>
    </dgm:pt>
    <dgm:pt modelId="{790D30D8-4788-4740-A674-2CABFE0D16F0}" type="sibTrans" cxnId="{7F19EF72-57E0-4252-B2FB-E8AB66BEB33D}">
      <dgm:prSet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Children with solid fill"/>
        </a:ext>
      </dgm:extLst>
    </dgm:pt>
    <dgm:pt modelId="{27993B21-6A95-4D20-BCFA-0BC70CDD426B}">
      <dgm:prSet/>
      <dgm:spPr/>
      <dgm:t>
        <a:bodyPr/>
        <a:lstStyle/>
        <a:p>
          <a:r>
            <a:rPr lang="en-GB" dirty="0"/>
            <a:t>formal accountability to EPSRC; </a:t>
          </a:r>
        </a:p>
      </dgm:t>
    </dgm:pt>
    <dgm:pt modelId="{8BDB3247-FCB5-43BD-8251-1919E3916ADB}" type="parTrans" cxnId="{006ABE9E-8C1B-469D-89B0-82C40117177E}">
      <dgm:prSet/>
      <dgm:spPr/>
      <dgm:t>
        <a:bodyPr/>
        <a:lstStyle/>
        <a:p>
          <a:endParaRPr lang="en-GB"/>
        </a:p>
      </dgm:t>
    </dgm:pt>
    <dgm:pt modelId="{E8A82C73-4069-49D6-8B88-C6403A92E0AB}" type="sibTrans" cxnId="{006ABE9E-8C1B-469D-89B0-82C40117177E}">
      <dgm:prSet/>
      <dgm:spPr/>
      <dgm:t>
        <a:bodyPr/>
        <a:lstStyle/>
        <a:p>
          <a:endParaRPr lang="en-GB"/>
        </a:p>
      </dgm:t>
    </dgm:pt>
    <dgm:pt modelId="{3D17D40A-0EB4-468B-ACC6-CE0B5E58EA47}">
      <dgm:prSet/>
      <dgm:spPr/>
      <dgm:t>
        <a:bodyPr/>
        <a:lstStyle/>
        <a:p>
          <a:pPr marL="0"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dirty="0"/>
            <a:t>representatives drawn broadly from research community</a:t>
          </a:r>
        </a:p>
      </dgm:t>
    </dgm:pt>
    <dgm:pt modelId="{531EE32C-896F-4687-B245-44448B9A022D}" type="parTrans" cxnId="{54BDA032-EFCB-4A02-8EF8-C9545F99A14D}">
      <dgm:prSet/>
      <dgm:spPr/>
      <dgm:t>
        <a:bodyPr/>
        <a:lstStyle/>
        <a:p>
          <a:endParaRPr lang="en-GB"/>
        </a:p>
      </dgm:t>
    </dgm:pt>
    <dgm:pt modelId="{F0423F12-B2C0-439C-B55B-0017D2FB4AB3}" type="sibTrans" cxnId="{54BDA032-EFCB-4A02-8EF8-C9545F99A14D}">
      <dgm:prSet/>
      <dgm:spPr/>
      <dgm:t>
        <a:bodyPr/>
        <a:lstStyle/>
        <a:p>
          <a:endParaRPr lang="en-GB"/>
        </a:p>
      </dgm:t>
    </dgm:pt>
    <dgm:pt modelId="{838FEB32-1B7B-4104-9085-1F25962B7ACA}">
      <dgm:prSet/>
      <dgm:spPr/>
      <dgm:t>
        <a:bodyPr/>
        <a:lstStyle/>
        <a:p>
          <a:r>
            <a:rPr lang="en-GB" dirty="0"/>
            <a:t>input from leading national and international scientists</a:t>
          </a:r>
        </a:p>
      </dgm:t>
    </dgm:pt>
    <dgm:pt modelId="{5C33DEC4-DE46-4DC8-B5C6-C8346A97CFFE}" type="parTrans" cxnId="{0B678D59-C2A2-4D2A-8E7D-0E66F2BAF67E}">
      <dgm:prSet/>
      <dgm:spPr/>
      <dgm:t>
        <a:bodyPr/>
        <a:lstStyle/>
        <a:p>
          <a:endParaRPr lang="en-GB"/>
        </a:p>
      </dgm:t>
    </dgm:pt>
    <dgm:pt modelId="{B494C939-2AED-44B3-BC61-698517CE9151}" type="sibTrans" cxnId="{0B678D59-C2A2-4D2A-8E7D-0E66F2BAF67E}">
      <dgm:prSet/>
      <dgm:spPr/>
      <dgm:t>
        <a:bodyPr/>
        <a:lstStyle/>
        <a:p>
          <a:endParaRPr lang="en-GB"/>
        </a:p>
      </dgm:t>
    </dgm:pt>
    <dgm:pt modelId="{B1BE7CD2-53B1-4C60-A6CE-2B93941C9041}" type="pres">
      <dgm:prSet presAssocID="{3DB6325D-BCE0-4201-BE57-95FBB9683B15}" presName="Name0" presStyleCnt="0">
        <dgm:presLayoutVars>
          <dgm:chMax val="21"/>
          <dgm:chPref val="21"/>
        </dgm:presLayoutVars>
      </dgm:prSet>
      <dgm:spPr/>
    </dgm:pt>
    <dgm:pt modelId="{C38A5E92-1671-43B2-9CBE-18728B25994D}" type="pres">
      <dgm:prSet presAssocID="{FB77CD51-CEBD-4A7F-A336-0C46BAC5659F}" presName="text1" presStyleCnt="0"/>
      <dgm:spPr/>
    </dgm:pt>
    <dgm:pt modelId="{2F57F898-A9FE-4F6A-B09B-09CF8AE65170}" type="pres">
      <dgm:prSet presAssocID="{FB77CD51-CEBD-4A7F-A336-0C46BAC5659F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9528E5F-A062-4D5C-B8D1-9741711FCF46}" type="pres">
      <dgm:prSet presAssocID="{FB77CD51-CEBD-4A7F-A336-0C46BAC5659F}" presName="textaccent1" presStyleCnt="0"/>
      <dgm:spPr/>
    </dgm:pt>
    <dgm:pt modelId="{DCF52A7D-52A6-4E9B-B6E8-237E700999D2}" type="pres">
      <dgm:prSet presAssocID="{FB77CD51-CEBD-4A7F-A336-0C46BAC5659F}" presName="accentRepeatNode" presStyleLbl="solidAlignAcc1" presStyleIdx="0" presStyleCnt="6"/>
      <dgm:spPr/>
    </dgm:pt>
    <dgm:pt modelId="{B4D4819F-B336-4AA1-9B14-C1BE0E3F697C}" type="pres">
      <dgm:prSet presAssocID="{E731ED36-4E65-43B4-9B50-2812EA875ECC}" presName="image1" presStyleCnt="0"/>
      <dgm:spPr/>
    </dgm:pt>
    <dgm:pt modelId="{DCE1B816-C563-4495-BD3E-F82E88E576C5}" type="pres">
      <dgm:prSet presAssocID="{E731ED36-4E65-43B4-9B50-2812EA875ECC}" presName="imageRepeatNode" presStyleLbl="alignAcc1" presStyleIdx="0" presStyleCnt="3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8000" b="-8000"/>
          </a:stretch>
        </a:blipFill>
      </dgm:spPr>
    </dgm:pt>
    <dgm:pt modelId="{6C886F52-BD6D-4CF6-B9E9-DC33D2B08ECB}" type="pres">
      <dgm:prSet presAssocID="{E731ED36-4E65-43B4-9B50-2812EA875ECC}" presName="imageaccent1" presStyleCnt="0"/>
      <dgm:spPr/>
    </dgm:pt>
    <dgm:pt modelId="{2272847B-DD66-49E8-A2B2-CDF8750B44D5}" type="pres">
      <dgm:prSet presAssocID="{E731ED36-4E65-43B4-9B50-2812EA875ECC}" presName="accentRepeatNode" presStyleLbl="solidAlignAcc1" presStyleIdx="1" presStyleCnt="6"/>
      <dgm:spPr/>
    </dgm:pt>
    <dgm:pt modelId="{EADFAB76-AC18-4020-B158-0AC1CCDCC933}" type="pres">
      <dgm:prSet presAssocID="{5E1CBBCD-5F0A-4E53-A159-8B34ABEC746C}" presName="text2" presStyleCnt="0"/>
      <dgm:spPr/>
    </dgm:pt>
    <dgm:pt modelId="{71CF893A-2C2D-40AA-A655-A77004299EC1}" type="pres">
      <dgm:prSet presAssocID="{5E1CBBCD-5F0A-4E53-A159-8B34ABEC746C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494B22E-F485-47FA-BB54-1D1280E0B95D}" type="pres">
      <dgm:prSet presAssocID="{5E1CBBCD-5F0A-4E53-A159-8B34ABEC746C}" presName="textaccent2" presStyleCnt="0"/>
      <dgm:spPr/>
    </dgm:pt>
    <dgm:pt modelId="{A0D55679-F0DE-43EE-9554-AAF7536ADC6A}" type="pres">
      <dgm:prSet presAssocID="{5E1CBBCD-5F0A-4E53-A159-8B34ABEC746C}" presName="accentRepeatNode" presStyleLbl="solidAlignAcc1" presStyleIdx="2" presStyleCnt="6"/>
      <dgm:spPr/>
    </dgm:pt>
    <dgm:pt modelId="{6E2D0004-FB98-47FF-B641-653033EF260C}" type="pres">
      <dgm:prSet presAssocID="{4107FF0D-0D2B-49BD-ADB0-068941544697}" presName="image2" presStyleCnt="0"/>
      <dgm:spPr/>
    </dgm:pt>
    <dgm:pt modelId="{D63FDBA4-5A97-46F1-8363-A79630ABB7A8}" type="pres">
      <dgm:prSet presAssocID="{4107FF0D-0D2B-49BD-ADB0-068941544697}" presName="imageRepeatNode" presStyleLbl="alignAcc1" presStyleIdx="1" presStyleCnt="3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8000" b="-8000"/>
          </a:stretch>
        </a:blipFill>
      </dgm:spPr>
    </dgm:pt>
    <dgm:pt modelId="{1394982F-038A-41EB-8D72-AE84ED4483C5}" type="pres">
      <dgm:prSet presAssocID="{4107FF0D-0D2B-49BD-ADB0-068941544697}" presName="imageaccent2" presStyleCnt="0"/>
      <dgm:spPr/>
    </dgm:pt>
    <dgm:pt modelId="{98CA16EE-BFB3-4E04-912D-48EAF8BA1DA8}" type="pres">
      <dgm:prSet presAssocID="{4107FF0D-0D2B-49BD-ADB0-068941544697}" presName="accentRepeatNode" presStyleLbl="solidAlignAcc1" presStyleIdx="3" presStyleCnt="6"/>
      <dgm:spPr/>
    </dgm:pt>
    <dgm:pt modelId="{7E2B2AFC-8820-4452-9E20-D2796D5A5825}" type="pres">
      <dgm:prSet presAssocID="{7CBEE26B-D9D3-472C-A2FC-2098E860FEB4}" presName="text3" presStyleCnt="0"/>
      <dgm:spPr/>
    </dgm:pt>
    <dgm:pt modelId="{47C68ADA-BA64-407E-AB78-DE9AF0666F05}" type="pres">
      <dgm:prSet presAssocID="{7CBEE26B-D9D3-472C-A2FC-2098E860FEB4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5676DE0-1186-4DE4-B9E4-7C377AEC6104}" type="pres">
      <dgm:prSet presAssocID="{7CBEE26B-D9D3-472C-A2FC-2098E860FEB4}" presName="textaccent3" presStyleCnt="0"/>
      <dgm:spPr/>
    </dgm:pt>
    <dgm:pt modelId="{FF6B4938-C0B1-402E-B6D3-4168D2C580DC}" type="pres">
      <dgm:prSet presAssocID="{7CBEE26B-D9D3-472C-A2FC-2098E860FEB4}" presName="accentRepeatNode" presStyleLbl="solidAlignAcc1" presStyleIdx="4" presStyleCnt="6"/>
      <dgm:spPr/>
    </dgm:pt>
    <dgm:pt modelId="{E137CDB7-2774-4A92-BC05-E472A38F82A2}" type="pres">
      <dgm:prSet presAssocID="{790D30D8-4788-4740-A674-2CABFE0D16F0}" presName="image3" presStyleCnt="0"/>
      <dgm:spPr/>
    </dgm:pt>
    <dgm:pt modelId="{00C14AE3-D19E-412C-8B84-7B9B766B0772}" type="pres">
      <dgm:prSet presAssocID="{790D30D8-4788-4740-A674-2CABFE0D16F0}" presName="imageRepeatNode" presStyleLbl="alignAcc1" presStyleIdx="2" presStyleCnt="3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8000" b="-8000"/>
          </a:stretch>
        </a:blipFill>
      </dgm:spPr>
    </dgm:pt>
    <dgm:pt modelId="{F65C30B7-41D7-4011-884B-34165E7A6020}" type="pres">
      <dgm:prSet presAssocID="{790D30D8-4788-4740-A674-2CABFE0D16F0}" presName="imageaccent3" presStyleCnt="0"/>
      <dgm:spPr/>
    </dgm:pt>
    <dgm:pt modelId="{E1A48728-6BB6-4096-A5B2-A5AA2DD91F38}" type="pres">
      <dgm:prSet presAssocID="{790D30D8-4788-4740-A674-2CABFE0D16F0}" presName="accentRepeatNode" presStyleLbl="solidAlignAcc1" presStyleIdx="5" presStyleCnt="6"/>
      <dgm:spPr/>
    </dgm:pt>
  </dgm:ptLst>
  <dgm:cxnLst>
    <dgm:cxn modelId="{EE074300-2FB9-4815-B171-2452033AE2E1}" type="presOf" srcId="{3DB6325D-BCE0-4201-BE57-95FBB9683B15}" destId="{B1BE7CD2-53B1-4C60-A6CE-2B93941C9041}" srcOrd="0" destOrd="0" presId="urn:microsoft.com/office/officeart/2008/layout/HexagonCluster"/>
    <dgm:cxn modelId="{81C23A03-B081-49BA-BA3D-18CC5F67E27F}" srcId="{3DB6325D-BCE0-4201-BE57-95FBB9683B15}" destId="{5E1CBBCD-5F0A-4E53-A159-8B34ABEC746C}" srcOrd="1" destOrd="0" parTransId="{97FED428-5F65-4361-9447-2A8CEC2717A9}" sibTransId="{4107FF0D-0D2B-49BD-ADB0-068941544697}"/>
    <dgm:cxn modelId="{D2D49222-A71D-426A-8E58-BC29DF193988}" srcId="{3DB6325D-BCE0-4201-BE57-95FBB9683B15}" destId="{FB77CD51-CEBD-4A7F-A336-0C46BAC5659F}" srcOrd="0" destOrd="0" parTransId="{30058803-2044-4DB5-9D65-2AB06597B26A}" sibTransId="{E731ED36-4E65-43B4-9B50-2812EA875ECC}"/>
    <dgm:cxn modelId="{21DB6B27-5610-4D42-B3F8-E5E361E6775C}" type="presOf" srcId="{7AAFD067-0809-4581-8BAD-84A47227D2B7}" destId="{2F57F898-A9FE-4F6A-B09B-09CF8AE65170}" srcOrd="0" destOrd="1" presId="urn:microsoft.com/office/officeart/2008/layout/HexagonCluster"/>
    <dgm:cxn modelId="{54BDA032-EFCB-4A02-8EF8-C9545F99A14D}" srcId="{5E1CBBCD-5F0A-4E53-A159-8B34ABEC746C}" destId="{3D17D40A-0EB4-468B-ACC6-CE0B5E58EA47}" srcOrd="0" destOrd="0" parTransId="{531EE32C-896F-4687-B245-44448B9A022D}" sibTransId="{F0423F12-B2C0-439C-B55B-0017D2FB4AB3}"/>
    <dgm:cxn modelId="{3C9ABD39-4CE1-443C-B864-5D2A13FBBB00}" srcId="{5E1CBBCD-5F0A-4E53-A159-8B34ABEC746C}" destId="{2C0BA4A4-7C92-4510-BD7A-700BAC1419C5}" srcOrd="1" destOrd="0" parTransId="{7E3A5674-3274-4D40-88E2-FCB1C49AE9EE}" sibTransId="{F2CC36A6-73C5-4205-9B23-A6FB90C9D68D}"/>
    <dgm:cxn modelId="{1C49035C-28DA-4E31-BF5F-358E55415974}" type="presOf" srcId="{FB77CD51-CEBD-4A7F-A336-0C46BAC5659F}" destId="{2F57F898-A9FE-4F6A-B09B-09CF8AE65170}" srcOrd="0" destOrd="0" presId="urn:microsoft.com/office/officeart/2008/layout/HexagonCluster"/>
    <dgm:cxn modelId="{FFB1C444-16B2-4A96-86F5-9074FDD51AA5}" type="presOf" srcId="{E731ED36-4E65-43B4-9B50-2812EA875ECC}" destId="{DCE1B816-C563-4495-BD3E-F82E88E576C5}" srcOrd="0" destOrd="0" presId="urn:microsoft.com/office/officeart/2008/layout/HexagonCluster"/>
    <dgm:cxn modelId="{6E4EA74B-1B33-47E0-A4D7-3FAAD581290F}" type="presOf" srcId="{06B76408-BD3D-4BCB-9F65-1742D05E6B92}" destId="{71CF893A-2C2D-40AA-A655-A77004299EC1}" srcOrd="0" destOrd="3" presId="urn:microsoft.com/office/officeart/2008/layout/HexagonCluster"/>
    <dgm:cxn modelId="{BF67506F-F695-42B1-89E3-C2EAD6C08E3B}" type="presOf" srcId="{3D17D40A-0EB4-468B-ACC6-CE0B5E58EA47}" destId="{71CF893A-2C2D-40AA-A655-A77004299EC1}" srcOrd="0" destOrd="1" presId="urn:microsoft.com/office/officeart/2008/layout/HexagonCluster"/>
    <dgm:cxn modelId="{7F19EF72-57E0-4252-B2FB-E8AB66BEB33D}" srcId="{3DB6325D-BCE0-4201-BE57-95FBB9683B15}" destId="{7CBEE26B-D9D3-472C-A2FC-2098E860FEB4}" srcOrd="2" destOrd="0" parTransId="{37FF0D91-8DF0-4D5B-9C6F-EB1A5217C24E}" sibTransId="{790D30D8-4788-4740-A674-2CABFE0D16F0}"/>
    <dgm:cxn modelId="{CE43D674-13A0-480A-806E-917D1A933BA7}" type="presOf" srcId="{790D30D8-4788-4740-A674-2CABFE0D16F0}" destId="{00C14AE3-D19E-412C-8B84-7B9B766B0772}" srcOrd="0" destOrd="0" presId="urn:microsoft.com/office/officeart/2008/layout/HexagonCluster"/>
    <dgm:cxn modelId="{B4BF0355-2766-4A72-86AD-12664D234D77}" type="presOf" srcId="{7CBEE26B-D9D3-472C-A2FC-2098E860FEB4}" destId="{47C68ADA-BA64-407E-AB78-DE9AF0666F05}" srcOrd="0" destOrd="0" presId="urn:microsoft.com/office/officeart/2008/layout/HexagonCluster"/>
    <dgm:cxn modelId="{C8D5F378-C457-4651-9826-5B2F19E07E4E}" type="presOf" srcId="{4107FF0D-0D2B-49BD-ADB0-068941544697}" destId="{D63FDBA4-5A97-46F1-8363-A79630ABB7A8}" srcOrd="0" destOrd="0" presId="urn:microsoft.com/office/officeart/2008/layout/HexagonCluster"/>
    <dgm:cxn modelId="{0B678D59-C2A2-4D2A-8E7D-0E66F2BAF67E}" srcId="{7CBEE26B-D9D3-472C-A2FC-2098E860FEB4}" destId="{838FEB32-1B7B-4104-9085-1F25962B7ACA}" srcOrd="0" destOrd="0" parTransId="{5C33DEC4-DE46-4DC8-B5C6-C8346A97CFFE}" sibTransId="{B494C939-2AED-44B3-BC61-698517CE9151}"/>
    <dgm:cxn modelId="{AE400580-A6CF-4303-B860-CFEC19EEE311}" type="presOf" srcId="{2C0BA4A4-7C92-4510-BD7A-700BAC1419C5}" destId="{71CF893A-2C2D-40AA-A655-A77004299EC1}" srcOrd="0" destOrd="2" presId="urn:microsoft.com/office/officeart/2008/layout/HexagonCluster"/>
    <dgm:cxn modelId="{28A17386-FB25-49FA-A780-B3F17408A17C}" type="presOf" srcId="{27993B21-6A95-4D20-BCFA-0BC70CDD426B}" destId="{47C68ADA-BA64-407E-AB78-DE9AF0666F05}" srcOrd="0" destOrd="2" presId="urn:microsoft.com/office/officeart/2008/layout/HexagonCluster"/>
    <dgm:cxn modelId="{B0DBAB8C-6484-4C5E-A97E-033082A3B72E}" type="presOf" srcId="{5E1CBBCD-5F0A-4E53-A159-8B34ABEC746C}" destId="{71CF893A-2C2D-40AA-A655-A77004299EC1}" srcOrd="0" destOrd="0" presId="urn:microsoft.com/office/officeart/2008/layout/HexagonCluster"/>
    <dgm:cxn modelId="{42F0E28D-50F0-4915-877B-9753F2C56D40}" srcId="{FB77CD51-CEBD-4A7F-A336-0C46BAC5659F}" destId="{7AAFD067-0809-4581-8BAD-84A47227D2B7}" srcOrd="0" destOrd="0" parTransId="{388783AA-F360-40FD-A4FB-A4FE100992D5}" sibTransId="{2DECEF2B-28A9-4CAD-910E-D5989D965EE2}"/>
    <dgm:cxn modelId="{6931B193-4817-4702-8C5C-38D072C04D02}" type="presOf" srcId="{838FEB32-1B7B-4104-9085-1F25962B7ACA}" destId="{47C68ADA-BA64-407E-AB78-DE9AF0666F05}" srcOrd="0" destOrd="1" presId="urn:microsoft.com/office/officeart/2008/layout/HexagonCluster"/>
    <dgm:cxn modelId="{006ABE9E-8C1B-469D-89B0-82C40117177E}" srcId="{7CBEE26B-D9D3-472C-A2FC-2098E860FEB4}" destId="{27993B21-6A95-4D20-BCFA-0BC70CDD426B}" srcOrd="1" destOrd="0" parTransId="{8BDB3247-FCB5-43BD-8251-1919E3916ADB}" sibTransId="{E8A82C73-4069-49D6-8B88-C6403A92E0AB}"/>
    <dgm:cxn modelId="{413E67E5-BFE1-42C6-ACC3-8C874C741226}" srcId="{5E1CBBCD-5F0A-4E53-A159-8B34ABEC746C}" destId="{06B76408-BD3D-4BCB-9F65-1742D05E6B92}" srcOrd="2" destOrd="0" parTransId="{FB0FE8A4-2314-4328-89EB-4EB6C8240655}" sibTransId="{00A8C97A-3526-4F51-A284-DBDC9940AEFE}"/>
    <dgm:cxn modelId="{DDABE3C9-00AE-4CB5-8636-D8C7CDC0F595}" type="presParOf" srcId="{B1BE7CD2-53B1-4C60-A6CE-2B93941C9041}" destId="{C38A5E92-1671-43B2-9CBE-18728B25994D}" srcOrd="0" destOrd="0" presId="urn:microsoft.com/office/officeart/2008/layout/HexagonCluster"/>
    <dgm:cxn modelId="{189A3718-55A7-4DD9-B408-72DC16F00D91}" type="presParOf" srcId="{C38A5E92-1671-43B2-9CBE-18728B25994D}" destId="{2F57F898-A9FE-4F6A-B09B-09CF8AE65170}" srcOrd="0" destOrd="0" presId="urn:microsoft.com/office/officeart/2008/layout/HexagonCluster"/>
    <dgm:cxn modelId="{C35481D1-C12D-4B55-8468-2FFC801BE75B}" type="presParOf" srcId="{B1BE7CD2-53B1-4C60-A6CE-2B93941C9041}" destId="{B9528E5F-A062-4D5C-B8D1-9741711FCF46}" srcOrd="1" destOrd="0" presId="urn:microsoft.com/office/officeart/2008/layout/HexagonCluster"/>
    <dgm:cxn modelId="{069EE7AC-1834-4B13-87A7-6C3E59F3EB88}" type="presParOf" srcId="{B9528E5F-A062-4D5C-B8D1-9741711FCF46}" destId="{DCF52A7D-52A6-4E9B-B6E8-237E700999D2}" srcOrd="0" destOrd="0" presId="urn:microsoft.com/office/officeart/2008/layout/HexagonCluster"/>
    <dgm:cxn modelId="{070A8142-3ED9-4DF3-8B4A-F81B0B1ACC4E}" type="presParOf" srcId="{B1BE7CD2-53B1-4C60-A6CE-2B93941C9041}" destId="{B4D4819F-B336-4AA1-9B14-C1BE0E3F697C}" srcOrd="2" destOrd="0" presId="urn:microsoft.com/office/officeart/2008/layout/HexagonCluster"/>
    <dgm:cxn modelId="{002C04F4-C253-4186-B851-7374286DD5E5}" type="presParOf" srcId="{B4D4819F-B336-4AA1-9B14-C1BE0E3F697C}" destId="{DCE1B816-C563-4495-BD3E-F82E88E576C5}" srcOrd="0" destOrd="0" presId="urn:microsoft.com/office/officeart/2008/layout/HexagonCluster"/>
    <dgm:cxn modelId="{B4B743D2-1265-4697-926F-9F6569FD6C0B}" type="presParOf" srcId="{B1BE7CD2-53B1-4C60-A6CE-2B93941C9041}" destId="{6C886F52-BD6D-4CF6-B9E9-DC33D2B08ECB}" srcOrd="3" destOrd="0" presId="urn:microsoft.com/office/officeart/2008/layout/HexagonCluster"/>
    <dgm:cxn modelId="{8CDABBC0-3759-4768-A6C5-79E908493411}" type="presParOf" srcId="{6C886F52-BD6D-4CF6-B9E9-DC33D2B08ECB}" destId="{2272847B-DD66-49E8-A2B2-CDF8750B44D5}" srcOrd="0" destOrd="0" presId="urn:microsoft.com/office/officeart/2008/layout/HexagonCluster"/>
    <dgm:cxn modelId="{4510DD25-7E5F-4FD6-BD03-AAB89F139C3E}" type="presParOf" srcId="{B1BE7CD2-53B1-4C60-A6CE-2B93941C9041}" destId="{EADFAB76-AC18-4020-B158-0AC1CCDCC933}" srcOrd="4" destOrd="0" presId="urn:microsoft.com/office/officeart/2008/layout/HexagonCluster"/>
    <dgm:cxn modelId="{5811550B-3A20-4A8A-8D45-1B5043128518}" type="presParOf" srcId="{EADFAB76-AC18-4020-B158-0AC1CCDCC933}" destId="{71CF893A-2C2D-40AA-A655-A77004299EC1}" srcOrd="0" destOrd="0" presId="urn:microsoft.com/office/officeart/2008/layout/HexagonCluster"/>
    <dgm:cxn modelId="{79CEFCAF-DA62-44FE-833E-95DBDAF61392}" type="presParOf" srcId="{B1BE7CD2-53B1-4C60-A6CE-2B93941C9041}" destId="{C494B22E-F485-47FA-BB54-1D1280E0B95D}" srcOrd="5" destOrd="0" presId="urn:microsoft.com/office/officeart/2008/layout/HexagonCluster"/>
    <dgm:cxn modelId="{F0D3403A-FB97-452A-861D-256D4A4B10BB}" type="presParOf" srcId="{C494B22E-F485-47FA-BB54-1D1280E0B95D}" destId="{A0D55679-F0DE-43EE-9554-AAF7536ADC6A}" srcOrd="0" destOrd="0" presId="urn:microsoft.com/office/officeart/2008/layout/HexagonCluster"/>
    <dgm:cxn modelId="{C6218339-6F7F-4B5B-BFB0-8E94C65D092A}" type="presParOf" srcId="{B1BE7CD2-53B1-4C60-A6CE-2B93941C9041}" destId="{6E2D0004-FB98-47FF-B641-653033EF260C}" srcOrd="6" destOrd="0" presId="urn:microsoft.com/office/officeart/2008/layout/HexagonCluster"/>
    <dgm:cxn modelId="{BB791E35-0502-4737-A18C-203C679CAB68}" type="presParOf" srcId="{6E2D0004-FB98-47FF-B641-653033EF260C}" destId="{D63FDBA4-5A97-46F1-8363-A79630ABB7A8}" srcOrd="0" destOrd="0" presId="urn:microsoft.com/office/officeart/2008/layout/HexagonCluster"/>
    <dgm:cxn modelId="{13B3634A-F02F-4A4B-BB00-0BEBDD4713B2}" type="presParOf" srcId="{B1BE7CD2-53B1-4C60-A6CE-2B93941C9041}" destId="{1394982F-038A-41EB-8D72-AE84ED4483C5}" srcOrd="7" destOrd="0" presId="urn:microsoft.com/office/officeart/2008/layout/HexagonCluster"/>
    <dgm:cxn modelId="{AEDE0BAB-97DE-42C9-A15A-EB0635A88AA3}" type="presParOf" srcId="{1394982F-038A-41EB-8D72-AE84ED4483C5}" destId="{98CA16EE-BFB3-4E04-912D-48EAF8BA1DA8}" srcOrd="0" destOrd="0" presId="urn:microsoft.com/office/officeart/2008/layout/HexagonCluster"/>
    <dgm:cxn modelId="{49611361-95FD-48FD-8E4D-A1E5B74A0DC2}" type="presParOf" srcId="{B1BE7CD2-53B1-4C60-A6CE-2B93941C9041}" destId="{7E2B2AFC-8820-4452-9E20-D2796D5A5825}" srcOrd="8" destOrd="0" presId="urn:microsoft.com/office/officeart/2008/layout/HexagonCluster"/>
    <dgm:cxn modelId="{D3640A12-7C11-48B9-9C55-CE616A4423B8}" type="presParOf" srcId="{7E2B2AFC-8820-4452-9E20-D2796D5A5825}" destId="{47C68ADA-BA64-407E-AB78-DE9AF0666F05}" srcOrd="0" destOrd="0" presId="urn:microsoft.com/office/officeart/2008/layout/HexagonCluster"/>
    <dgm:cxn modelId="{77C0C120-E6EA-4414-AE4B-1999EADE1CE5}" type="presParOf" srcId="{B1BE7CD2-53B1-4C60-A6CE-2B93941C9041}" destId="{B5676DE0-1186-4DE4-B9E4-7C377AEC6104}" srcOrd="9" destOrd="0" presId="urn:microsoft.com/office/officeart/2008/layout/HexagonCluster"/>
    <dgm:cxn modelId="{90423AAE-A6EC-4358-A156-1292DBE248EB}" type="presParOf" srcId="{B5676DE0-1186-4DE4-B9E4-7C377AEC6104}" destId="{FF6B4938-C0B1-402E-B6D3-4168D2C580DC}" srcOrd="0" destOrd="0" presId="urn:microsoft.com/office/officeart/2008/layout/HexagonCluster"/>
    <dgm:cxn modelId="{54AD09E1-15D2-459B-BD66-62AFF93E8059}" type="presParOf" srcId="{B1BE7CD2-53B1-4C60-A6CE-2B93941C9041}" destId="{E137CDB7-2774-4A92-BC05-E472A38F82A2}" srcOrd="10" destOrd="0" presId="urn:microsoft.com/office/officeart/2008/layout/HexagonCluster"/>
    <dgm:cxn modelId="{35A9A61D-CFD8-430F-A698-05AE0C0B95F3}" type="presParOf" srcId="{E137CDB7-2774-4A92-BC05-E472A38F82A2}" destId="{00C14AE3-D19E-412C-8B84-7B9B766B0772}" srcOrd="0" destOrd="0" presId="urn:microsoft.com/office/officeart/2008/layout/HexagonCluster"/>
    <dgm:cxn modelId="{04432772-BD3D-4E82-BD82-E10F86387EA6}" type="presParOf" srcId="{B1BE7CD2-53B1-4C60-A6CE-2B93941C9041}" destId="{F65C30B7-41D7-4011-884B-34165E7A6020}" srcOrd="11" destOrd="0" presId="urn:microsoft.com/office/officeart/2008/layout/HexagonCluster"/>
    <dgm:cxn modelId="{30FA2997-68DF-40E6-938C-C4B9F0E1AE0E}" type="presParOf" srcId="{F65C30B7-41D7-4011-884B-34165E7A6020}" destId="{E1A48728-6BB6-4096-A5B2-A5AA2DD91F38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89244A-FF50-48B3-9A29-2459C1D5DC32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02D81D4-C5EF-499D-AB9D-A3C56218BA7B}">
      <dgm:prSet/>
      <dgm:spPr/>
      <dgm:t>
        <a:bodyPr/>
        <a:lstStyle/>
        <a:p>
          <a:r>
            <a:rPr lang="en-GB"/>
            <a:t>Developing Researcher Careers</a:t>
          </a:r>
        </a:p>
      </dgm:t>
    </dgm:pt>
    <dgm:pt modelId="{17399D00-05F9-4FE5-91F6-A1185FF08DC0}" type="parTrans" cxnId="{635970A7-3062-469F-8355-934E03456C78}">
      <dgm:prSet/>
      <dgm:spPr/>
      <dgm:t>
        <a:bodyPr/>
        <a:lstStyle/>
        <a:p>
          <a:endParaRPr lang="en-GB"/>
        </a:p>
      </dgm:t>
    </dgm:pt>
    <dgm:pt modelId="{F77570A8-0059-4E90-AF70-AB13C2F2474B}" type="sibTrans" cxnId="{635970A7-3062-469F-8355-934E03456C78}">
      <dgm:prSet/>
      <dgm:spPr/>
      <dgm:t>
        <a:bodyPr/>
        <a:lstStyle/>
        <a:p>
          <a:endParaRPr lang="en-GB"/>
        </a:p>
      </dgm:t>
    </dgm:pt>
    <dgm:pt modelId="{F6692A1D-55A4-47BB-A737-3E64B2FD8554}">
      <dgm:prSet/>
      <dgm:spPr/>
      <dgm:t>
        <a:bodyPr/>
        <a:lstStyle/>
        <a:p>
          <a:r>
            <a:rPr lang="en-GB" dirty="0"/>
            <a:t>Integrating the Academic Community</a:t>
          </a:r>
        </a:p>
      </dgm:t>
    </dgm:pt>
    <dgm:pt modelId="{6E7DF63D-8431-4516-93CC-0BBEA4838D53}" type="parTrans" cxnId="{9F62EE7A-1D3D-43B6-BD06-1059B65FFFF7}">
      <dgm:prSet/>
      <dgm:spPr/>
      <dgm:t>
        <a:bodyPr/>
        <a:lstStyle/>
        <a:p>
          <a:endParaRPr lang="en-GB"/>
        </a:p>
      </dgm:t>
    </dgm:pt>
    <dgm:pt modelId="{4E7E24E0-D646-43EA-8379-5C1938110D51}" type="sibTrans" cxnId="{9F62EE7A-1D3D-43B6-BD06-1059B65FFFF7}">
      <dgm:prSet/>
      <dgm:spPr/>
      <dgm:t>
        <a:bodyPr/>
        <a:lstStyle/>
        <a:p>
          <a:endParaRPr lang="en-GB"/>
        </a:p>
      </dgm:t>
    </dgm:pt>
    <dgm:pt modelId="{D7DF4E34-310E-4843-B523-901515BECF71}">
      <dgm:prSet/>
      <dgm:spPr/>
      <dgm:t>
        <a:bodyPr/>
        <a:lstStyle/>
        <a:p>
          <a:r>
            <a:rPr lang="en-GB" dirty="0"/>
            <a:t>Partnerships</a:t>
          </a:r>
        </a:p>
      </dgm:t>
    </dgm:pt>
    <dgm:pt modelId="{7B73833F-4981-4095-A060-6665C1CF27E8}" type="parTrans" cxnId="{847F7FD1-F6A2-4DDF-94E9-1F29F21E378F}">
      <dgm:prSet/>
      <dgm:spPr/>
      <dgm:t>
        <a:bodyPr/>
        <a:lstStyle/>
        <a:p>
          <a:endParaRPr lang="en-GB"/>
        </a:p>
      </dgm:t>
    </dgm:pt>
    <dgm:pt modelId="{B811DD48-F134-459D-9A87-08834B10DFA4}" type="sibTrans" cxnId="{847F7FD1-F6A2-4DDF-94E9-1F29F21E378F}">
      <dgm:prSet/>
      <dgm:spPr/>
      <dgm:t>
        <a:bodyPr/>
        <a:lstStyle/>
        <a:p>
          <a:endParaRPr lang="en-GB"/>
        </a:p>
      </dgm:t>
    </dgm:pt>
    <dgm:pt modelId="{7DAD5612-E6B7-4C61-ABD7-87F728B8EBA7}">
      <dgm:prSet/>
      <dgm:spPr/>
      <dgm:t>
        <a:bodyPr/>
        <a:lstStyle/>
        <a:p>
          <a:r>
            <a:rPr lang="en-GB" dirty="0"/>
            <a:t>Regional Strengths</a:t>
          </a:r>
        </a:p>
      </dgm:t>
    </dgm:pt>
    <dgm:pt modelId="{98E814DF-9E00-4C68-BAC0-A47AFE990472}" type="parTrans" cxnId="{DD62171F-0407-486A-94D1-E34909E93AC8}">
      <dgm:prSet/>
      <dgm:spPr/>
      <dgm:t>
        <a:bodyPr/>
        <a:lstStyle/>
        <a:p>
          <a:endParaRPr lang="en-GB"/>
        </a:p>
      </dgm:t>
    </dgm:pt>
    <dgm:pt modelId="{94671416-37F6-4F1B-BB2E-B00B4771E43E}" type="sibTrans" cxnId="{DD62171F-0407-486A-94D1-E34909E93AC8}">
      <dgm:prSet/>
      <dgm:spPr/>
      <dgm:t>
        <a:bodyPr/>
        <a:lstStyle/>
        <a:p>
          <a:endParaRPr lang="en-GB"/>
        </a:p>
      </dgm:t>
    </dgm:pt>
    <dgm:pt modelId="{D0F5C432-2136-4CE5-85B2-A17B70E8944C}">
      <dgm:prSet/>
      <dgm:spPr/>
      <dgm:t>
        <a:bodyPr/>
        <a:lstStyle/>
        <a:p>
          <a:r>
            <a:rPr lang="en-GB" dirty="0"/>
            <a:t>International knowledge exchange</a:t>
          </a:r>
        </a:p>
      </dgm:t>
    </dgm:pt>
    <dgm:pt modelId="{AA3E3AA8-97CB-4A11-8889-66AF3D77C7E1}" type="parTrans" cxnId="{21A33940-0603-4B6B-9C01-424E05C6F29B}">
      <dgm:prSet/>
      <dgm:spPr/>
      <dgm:t>
        <a:bodyPr/>
        <a:lstStyle/>
        <a:p>
          <a:endParaRPr lang="en-GB"/>
        </a:p>
      </dgm:t>
    </dgm:pt>
    <dgm:pt modelId="{8E9083F6-B435-41EC-8135-23E8110D8250}" type="sibTrans" cxnId="{21A33940-0603-4B6B-9C01-424E05C6F29B}">
      <dgm:prSet/>
      <dgm:spPr/>
      <dgm:t>
        <a:bodyPr/>
        <a:lstStyle/>
        <a:p>
          <a:endParaRPr lang="en-GB"/>
        </a:p>
      </dgm:t>
    </dgm:pt>
    <dgm:pt modelId="{54C8AE56-DFC3-4E18-B934-EE413F7A6F60}" type="pres">
      <dgm:prSet presAssocID="{9589244A-FF50-48B3-9A29-2459C1D5DC32}" presName="Name0" presStyleCnt="0">
        <dgm:presLayoutVars>
          <dgm:dir/>
          <dgm:resizeHandles val="exact"/>
        </dgm:presLayoutVars>
      </dgm:prSet>
      <dgm:spPr/>
    </dgm:pt>
    <dgm:pt modelId="{62327698-CC7C-44EC-9448-29DCECA0E0B9}" type="pres">
      <dgm:prSet presAssocID="{A02D81D4-C5EF-499D-AB9D-A3C56218BA7B}" presName="Name5" presStyleLbl="vennNode1" presStyleIdx="0" presStyleCnt="5">
        <dgm:presLayoutVars>
          <dgm:bulletEnabled val="1"/>
        </dgm:presLayoutVars>
      </dgm:prSet>
      <dgm:spPr/>
    </dgm:pt>
    <dgm:pt modelId="{9C774E8A-B3F7-478B-9EA7-0F18FF55D4EF}" type="pres">
      <dgm:prSet presAssocID="{F77570A8-0059-4E90-AF70-AB13C2F2474B}" presName="space" presStyleCnt="0"/>
      <dgm:spPr/>
    </dgm:pt>
    <dgm:pt modelId="{209AF9F0-79B2-4DC3-A69C-51D95FE962F6}" type="pres">
      <dgm:prSet presAssocID="{F6692A1D-55A4-47BB-A737-3E64B2FD8554}" presName="Name5" presStyleLbl="vennNode1" presStyleIdx="1" presStyleCnt="5">
        <dgm:presLayoutVars>
          <dgm:bulletEnabled val="1"/>
        </dgm:presLayoutVars>
      </dgm:prSet>
      <dgm:spPr/>
    </dgm:pt>
    <dgm:pt modelId="{61DA49AA-8461-4AB8-9BA9-78AECAC374FF}" type="pres">
      <dgm:prSet presAssocID="{4E7E24E0-D646-43EA-8379-5C1938110D51}" presName="space" presStyleCnt="0"/>
      <dgm:spPr/>
    </dgm:pt>
    <dgm:pt modelId="{4076477B-5E98-4FCD-8542-274FE38B08B2}" type="pres">
      <dgm:prSet presAssocID="{D7DF4E34-310E-4843-B523-901515BECF71}" presName="Name5" presStyleLbl="vennNode1" presStyleIdx="2" presStyleCnt="5">
        <dgm:presLayoutVars>
          <dgm:bulletEnabled val="1"/>
        </dgm:presLayoutVars>
      </dgm:prSet>
      <dgm:spPr/>
    </dgm:pt>
    <dgm:pt modelId="{459B8E8C-8E0E-40A6-85CC-10AE6E71F25D}" type="pres">
      <dgm:prSet presAssocID="{B811DD48-F134-459D-9A87-08834B10DFA4}" presName="space" presStyleCnt="0"/>
      <dgm:spPr/>
    </dgm:pt>
    <dgm:pt modelId="{AB54AEE8-E3BD-48C9-99D3-745AD92DA957}" type="pres">
      <dgm:prSet presAssocID="{7DAD5612-E6B7-4C61-ABD7-87F728B8EBA7}" presName="Name5" presStyleLbl="vennNode1" presStyleIdx="3" presStyleCnt="5">
        <dgm:presLayoutVars>
          <dgm:bulletEnabled val="1"/>
        </dgm:presLayoutVars>
      </dgm:prSet>
      <dgm:spPr/>
    </dgm:pt>
    <dgm:pt modelId="{89FC0481-0BBB-452B-A8AE-BC4936CBCBC6}" type="pres">
      <dgm:prSet presAssocID="{94671416-37F6-4F1B-BB2E-B00B4771E43E}" presName="space" presStyleCnt="0"/>
      <dgm:spPr/>
    </dgm:pt>
    <dgm:pt modelId="{3EB40589-0EFB-4443-9CE3-5B3BCFB5350F}" type="pres">
      <dgm:prSet presAssocID="{D0F5C432-2136-4CE5-85B2-A17B70E8944C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CB90AD02-E5C1-4DF4-80BA-9516BFF9B3D7}" type="presOf" srcId="{D0F5C432-2136-4CE5-85B2-A17B70E8944C}" destId="{3EB40589-0EFB-4443-9CE3-5B3BCFB5350F}" srcOrd="0" destOrd="0" presId="urn:microsoft.com/office/officeart/2005/8/layout/venn3"/>
    <dgm:cxn modelId="{DD62171F-0407-486A-94D1-E34909E93AC8}" srcId="{9589244A-FF50-48B3-9A29-2459C1D5DC32}" destId="{7DAD5612-E6B7-4C61-ABD7-87F728B8EBA7}" srcOrd="3" destOrd="0" parTransId="{98E814DF-9E00-4C68-BAC0-A47AFE990472}" sibTransId="{94671416-37F6-4F1B-BB2E-B00B4771E43E}"/>
    <dgm:cxn modelId="{B633C623-8A98-4DF9-BE70-EC814FC2A28C}" type="presOf" srcId="{D7DF4E34-310E-4843-B523-901515BECF71}" destId="{4076477B-5E98-4FCD-8542-274FE38B08B2}" srcOrd="0" destOrd="0" presId="urn:microsoft.com/office/officeart/2005/8/layout/venn3"/>
    <dgm:cxn modelId="{21A33940-0603-4B6B-9C01-424E05C6F29B}" srcId="{9589244A-FF50-48B3-9A29-2459C1D5DC32}" destId="{D0F5C432-2136-4CE5-85B2-A17B70E8944C}" srcOrd="4" destOrd="0" parTransId="{AA3E3AA8-97CB-4A11-8889-66AF3D77C7E1}" sibTransId="{8E9083F6-B435-41EC-8135-23E8110D8250}"/>
    <dgm:cxn modelId="{A61C0F49-52D7-43E4-A51D-849014EFE27B}" type="presOf" srcId="{A02D81D4-C5EF-499D-AB9D-A3C56218BA7B}" destId="{62327698-CC7C-44EC-9448-29DCECA0E0B9}" srcOrd="0" destOrd="0" presId="urn:microsoft.com/office/officeart/2005/8/layout/venn3"/>
    <dgm:cxn modelId="{47E5B656-BAB5-4024-80CA-44DBBC54D16D}" type="presOf" srcId="{F6692A1D-55A4-47BB-A737-3E64B2FD8554}" destId="{209AF9F0-79B2-4DC3-A69C-51D95FE962F6}" srcOrd="0" destOrd="0" presId="urn:microsoft.com/office/officeart/2005/8/layout/venn3"/>
    <dgm:cxn modelId="{4D79BD79-FBD3-440D-AA0B-D9F5A33EF312}" type="presOf" srcId="{7DAD5612-E6B7-4C61-ABD7-87F728B8EBA7}" destId="{AB54AEE8-E3BD-48C9-99D3-745AD92DA957}" srcOrd="0" destOrd="0" presId="urn:microsoft.com/office/officeart/2005/8/layout/venn3"/>
    <dgm:cxn modelId="{9F62EE7A-1D3D-43B6-BD06-1059B65FFFF7}" srcId="{9589244A-FF50-48B3-9A29-2459C1D5DC32}" destId="{F6692A1D-55A4-47BB-A737-3E64B2FD8554}" srcOrd="1" destOrd="0" parTransId="{6E7DF63D-8431-4516-93CC-0BBEA4838D53}" sibTransId="{4E7E24E0-D646-43EA-8379-5C1938110D51}"/>
    <dgm:cxn modelId="{635970A7-3062-469F-8355-934E03456C78}" srcId="{9589244A-FF50-48B3-9A29-2459C1D5DC32}" destId="{A02D81D4-C5EF-499D-AB9D-A3C56218BA7B}" srcOrd="0" destOrd="0" parTransId="{17399D00-05F9-4FE5-91F6-A1185FF08DC0}" sibTransId="{F77570A8-0059-4E90-AF70-AB13C2F2474B}"/>
    <dgm:cxn modelId="{7518ABB8-196D-4A11-B988-CC9C9C154002}" type="presOf" srcId="{9589244A-FF50-48B3-9A29-2459C1D5DC32}" destId="{54C8AE56-DFC3-4E18-B934-EE413F7A6F60}" srcOrd="0" destOrd="0" presId="urn:microsoft.com/office/officeart/2005/8/layout/venn3"/>
    <dgm:cxn modelId="{847F7FD1-F6A2-4DDF-94E9-1F29F21E378F}" srcId="{9589244A-FF50-48B3-9A29-2459C1D5DC32}" destId="{D7DF4E34-310E-4843-B523-901515BECF71}" srcOrd="2" destOrd="0" parTransId="{7B73833F-4981-4095-A060-6665C1CF27E8}" sibTransId="{B811DD48-F134-459D-9A87-08834B10DFA4}"/>
    <dgm:cxn modelId="{F81A9FB5-39B4-4793-8537-FEB5D3AAEF89}" type="presParOf" srcId="{54C8AE56-DFC3-4E18-B934-EE413F7A6F60}" destId="{62327698-CC7C-44EC-9448-29DCECA0E0B9}" srcOrd="0" destOrd="0" presId="urn:microsoft.com/office/officeart/2005/8/layout/venn3"/>
    <dgm:cxn modelId="{E15CB9B1-AFDC-4B29-B047-A0E06C99313A}" type="presParOf" srcId="{54C8AE56-DFC3-4E18-B934-EE413F7A6F60}" destId="{9C774E8A-B3F7-478B-9EA7-0F18FF55D4EF}" srcOrd="1" destOrd="0" presId="urn:microsoft.com/office/officeart/2005/8/layout/venn3"/>
    <dgm:cxn modelId="{BE1ABB51-7961-42C2-8B58-334B3A4024F2}" type="presParOf" srcId="{54C8AE56-DFC3-4E18-B934-EE413F7A6F60}" destId="{209AF9F0-79B2-4DC3-A69C-51D95FE962F6}" srcOrd="2" destOrd="0" presId="urn:microsoft.com/office/officeart/2005/8/layout/venn3"/>
    <dgm:cxn modelId="{FEDFF4C8-9486-4F1F-B6E9-A1F358A62632}" type="presParOf" srcId="{54C8AE56-DFC3-4E18-B934-EE413F7A6F60}" destId="{61DA49AA-8461-4AB8-9BA9-78AECAC374FF}" srcOrd="3" destOrd="0" presId="urn:microsoft.com/office/officeart/2005/8/layout/venn3"/>
    <dgm:cxn modelId="{8556F0AF-8B89-4E9D-87D7-A252E758461B}" type="presParOf" srcId="{54C8AE56-DFC3-4E18-B934-EE413F7A6F60}" destId="{4076477B-5E98-4FCD-8542-274FE38B08B2}" srcOrd="4" destOrd="0" presId="urn:microsoft.com/office/officeart/2005/8/layout/venn3"/>
    <dgm:cxn modelId="{6CD99C07-4426-47ED-B7FE-30799B93BF68}" type="presParOf" srcId="{54C8AE56-DFC3-4E18-B934-EE413F7A6F60}" destId="{459B8E8C-8E0E-40A6-85CC-10AE6E71F25D}" srcOrd="5" destOrd="0" presId="urn:microsoft.com/office/officeart/2005/8/layout/venn3"/>
    <dgm:cxn modelId="{733CD802-F096-4446-919E-56156740638E}" type="presParOf" srcId="{54C8AE56-DFC3-4E18-B934-EE413F7A6F60}" destId="{AB54AEE8-E3BD-48C9-99D3-745AD92DA957}" srcOrd="6" destOrd="0" presId="urn:microsoft.com/office/officeart/2005/8/layout/venn3"/>
    <dgm:cxn modelId="{080F37F2-69E7-47D8-AC98-96DC3B24487E}" type="presParOf" srcId="{54C8AE56-DFC3-4E18-B934-EE413F7A6F60}" destId="{89FC0481-0BBB-452B-A8AE-BC4936CBCBC6}" srcOrd="7" destOrd="0" presId="urn:microsoft.com/office/officeart/2005/8/layout/venn3"/>
    <dgm:cxn modelId="{098A4A82-BD7E-444C-9EA1-D282AB98F0E1}" type="presParOf" srcId="{54C8AE56-DFC3-4E18-B934-EE413F7A6F60}" destId="{3EB40589-0EFB-4443-9CE3-5B3BCFB5350F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5A0163-53B1-4963-9DBB-87696B4B7E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4_4" csCatId="accent4"/>
      <dgm:spPr/>
      <dgm:t>
        <a:bodyPr/>
        <a:lstStyle/>
        <a:p>
          <a:endParaRPr lang="en-GB"/>
        </a:p>
      </dgm:t>
    </dgm:pt>
    <dgm:pt modelId="{3FDFEBEA-9D6C-460D-96AA-CAB1E7A18245}">
      <dgm:prSet/>
      <dgm:spPr/>
      <dgm:t>
        <a:bodyPr/>
        <a:lstStyle/>
        <a:p>
          <a:r>
            <a:rPr lang="en-GB"/>
            <a:t>Cyber security research is not bounded: the need will not end.</a:t>
          </a:r>
        </a:p>
      </dgm:t>
    </dgm:pt>
    <dgm:pt modelId="{02D794B0-7A82-4FF5-B71F-69D9559708BE}" type="parTrans" cxnId="{664C416C-791A-44A8-902C-AAED09C4445A}">
      <dgm:prSet/>
      <dgm:spPr/>
      <dgm:t>
        <a:bodyPr/>
        <a:lstStyle/>
        <a:p>
          <a:endParaRPr lang="en-GB"/>
        </a:p>
      </dgm:t>
    </dgm:pt>
    <dgm:pt modelId="{50477375-432D-400E-B53E-DF7363BE3D3C}" type="sibTrans" cxnId="{664C416C-791A-44A8-902C-AAED09C4445A}">
      <dgm:prSet/>
      <dgm:spPr/>
      <dgm:t>
        <a:bodyPr/>
        <a:lstStyle/>
        <a:p>
          <a:endParaRPr lang="en-GB"/>
        </a:p>
      </dgm:t>
    </dgm:pt>
    <dgm:pt modelId="{5C908BE9-83E8-4A99-B383-2E741E516EB3}">
      <dgm:prSet/>
      <dgm:spPr/>
      <dgm:t>
        <a:bodyPr/>
        <a:lstStyle/>
        <a:p>
          <a:r>
            <a:rPr lang="en-GB"/>
            <a:t>Community created by CRANE should not end either.</a:t>
          </a:r>
        </a:p>
      </dgm:t>
    </dgm:pt>
    <dgm:pt modelId="{D2650F52-44F1-413D-92D9-C259674DB4B8}" type="parTrans" cxnId="{1BACF981-E190-47EE-9115-2F0D2B4D3806}">
      <dgm:prSet/>
      <dgm:spPr/>
      <dgm:t>
        <a:bodyPr/>
        <a:lstStyle/>
        <a:p>
          <a:endParaRPr lang="en-GB"/>
        </a:p>
      </dgm:t>
    </dgm:pt>
    <dgm:pt modelId="{64BEE072-42A1-43CA-A961-1677F1F252E3}" type="sibTrans" cxnId="{1BACF981-E190-47EE-9115-2F0D2B4D3806}">
      <dgm:prSet/>
      <dgm:spPr/>
      <dgm:t>
        <a:bodyPr/>
        <a:lstStyle/>
        <a:p>
          <a:endParaRPr lang="en-GB"/>
        </a:p>
      </dgm:t>
    </dgm:pt>
    <dgm:pt modelId="{5068F76F-10BB-4E7B-8854-CC9C7FFF4403}">
      <dgm:prSet/>
      <dgm:spPr/>
      <dgm:t>
        <a:bodyPr/>
        <a:lstStyle/>
        <a:p>
          <a:r>
            <a:rPr lang="en-GB"/>
            <a:t>Many activities can out-live the EPSRC funding.</a:t>
          </a:r>
        </a:p>
      </dgm:t>
    </dgm:pt>
    <dgm:pt modelId="{9EFCC745-1F3B-48B0-90A4-38634BF18460}" type="parTrans" cxnId="{D24BE468-723A-4388-A07C-60740893B985}">
      <dgm:prSet/>
      <dgm:spPr/>
      <dgm:t>
        <a:bodyPr/>
        <a:lstStyle/>
        <a:p>
          <a:endParaRPr lang="en-GB"/>
        </a:p>
      </dgm:t>
    </dgm:pt>
    <dgm:pt modelId="{52467890-0B2C-450A-8BA8-97117F3B4105}" type="sibTrans" cxnId="{D24BE468-723A-4388-A07C-60740893B985}">
      <dgm:prSet/>
      <dgm:spPr/>
      <dgm:t>
        <a:bodyPr/>
        <a:lstStyle/>
        <a:p>
          <a:endParaRPr lang="en-GB"/>
        </a:p>
      </dgm:t>
    </dgm:pt>
    <dgm:pt modelId="{0456F344-8E2D-481F-A025-9181B93262E5}">
      <dgm:prSet/>
      <dgm:spPr/>
      <dgm:t>
        <a:bodyPr/>
        <a:lstStyle/>
        <a:p>
          <a:r>
            <a:rPr lang="en-GB"/>
            <a:t>A new learned society is planned, to coordinate this.</a:t>
          </a:r>
        </a:p>
      </dgm:t>
    </dgm:pt>
    <dgm:pt modelId="{74BA45EA-823C-4F00-8C27-EF5619EB40FB}" type="parTrans" cxnId="{F624FFE4-25A5-490E-9801-0E472D13D605}">
      <dgm:prSet/>
      <dgm:spPr/>
      <dgm:t>
        <a:bodyPr/>
        <a:lstStyle/>
        <a:p>
          <a:endParaRPr lang="en-GB"/>
        </a:p>
      </dgm:t>
    </dgm:pt>
    <dgm:pt modelId="{6F312E8D-DFE0-4FAC-87FC-0B3BBE062D3A}" type="sibTrans" cxnId="{F624FFE4-25A5-490E-9801-0E472D13D605}">
      <dgm:prSet/>
      <dgm:spPr/>
      <dgm:t>
        <a:bodyPr/>
        <a:lstStyle/>
        <a:p>
          <a:endParaRPr lang="en-GB"/>
        </a:p>
      </dgm:t>
    </dgm:pt>
    <dgm:pt modelId="{3BA1A5DF-A43E-42B0-97C3-7F45A2AE847A}">
      <dgm:prSet/>
      <dgm:spPr/>
      <dgm:t>
        <a:bodyPr/>
        <a:lstStyle/>
        <a:p>
          <a:r>
            <a:rPr lang="en-GB"/>
            <a:t>Emphasis on inter-disciplinary research in cyber security.</a:t>
          </a:r>
        </a:p>
      </dgm:t>
    </dgm:pt>
    <dgm:pt modelId="{16779110-E17D-456F-8FAE-E0CB711B5E21}" type="parTrans" cxnId="{19DB464E-6AD9-480E-80A7-4BDE280F5D74}">
      <dgm:prSet/>
      <dgm:spPr/>
      <dgm:t>
        <a:bodyPr/>
        <a:lstStyle/>
        <a:p>
          <a:endParaRPr lang="en-GB"/>
        </a:p>
      </dgm:t>
    </dgm:pt>
    <dgm:pt modelId="{39E4EF47-11EE-4514-B049-225C0A9A2510}" type="sibTrans" cxnId="{19DB464E-6AD9-480E-80A7-4BDE280F5D74}">
      <dgm:prSet/>
      <dgm:spPr/>
      <dgm:t>
        <a:bodyPr/>
        <a:lstStyle/>
        <a:p>
          <a:endParaRPr lang="en-GB"/>
        </a:p>
      </dgm:t>
    </dgm:pt>
    <dgm:pt modelId="{E01404C9-00A8-4022-88E6-ADBE07554A6F}">
      <dgm:prSet/>
      <dgm:spPr/>
      <dgm:t>
        <a:bodyPr/>
        <a:lstStyle/>
        <a:p>
          <a:r>
            <a:rPr lang="en-GB"/>
            <a:t>Complementary to other professional societies.</a:t>
          </a:r>
        </a:p>
      </dgm:t>
    </dgm:pt>
    <dgm:pt modelId="{D40BAAFE-34D9-4B92-8577-EB3350C60727}" type="parTrans" cxnId="{BBA414D2-7191-48D5-8610-37A890D8E3F0}">
      <dgm:prSet/>
      <dgm:spPr/>
      <dgm:t>
        <a:bodyPr/>
        <a:lstStyle/>
        <a:p>
          <a:endParaRPr lang="en-GB"/>
        </a:p>
      </dgm:t>
    </dgm:pt>
    <dgm:pt modelId="{49F797D4-FBFD-4E15-B3A8-93A7BB4CB77D}" type="sibTrans" cxnId="{BBA414D2-7191-48D5-8610-37A890D8E3F0}">
      <dgm:prSet/>
      <dgm:spPr/>
      <dgm:t>
        <a:bodyPr/>
        <a:lstStyle/>
        <a:p>
          <a:endParaRPr lang="en-GB"/>
        </a:p>
      </dgm:t>
    </dgm:pt>
    <dgm:pt modelId="{5AF222CE-327F-4D73-806A-CB72FBD4A63A}">
      <dgm:prSet/>
      <dgm:spPr/>
      <dgm:t>
        <a:bodyPr/>
        <a:lstStyle/>
        <a:p>
          <a:r>
            <a:rPr lang="en-GB"/>
            <a:t>Details will develop through the lifetime of CRANE.</a:t>
          </a:r>
        </a:p>
      </dgm:t>
    </dgm:pt>
    <dgm:pt modelId="{3C4428FD-4A52-49B1-996F-31CDBE47638A}" type="parTrans" cxnId="{3F5D9BB6-F7CB-4C62-AC20-BE217F098192}">
      <dgm:prSet/>
      <dgm:spPr/>
      <dgm:t>
        <a:bodyPr/>
        <a:lstStyle/>
        <a:p>
          <a:endParaRPr lang="en-GB"/>
        </a:p>
      </dgm:t>
    </dgm:pt>
    <dgm:pt modelId="{8A95427E-4141-4450-8423-A54F15965228}" type="sibTrans" cxnId="{3F5D9BB6-F7CB-4C62-AC20-BE217F098192}">
      <dgm:prSet/>
      <dgm:spPr/>
      <dgm:t>
        <a:bodyPr/>
        <a:lstStyle/>
        <a:p>
          <a:endParaRPr lang="en-GB"/>
        </a:p>
      </dgm:t>
    </dgm:pt>
    <dgm:pt modelId="{61022C32-EDB5-47AE-9B2D-E0BEFDC094CA}">
      <dgm:prSet/>
      <dgm:spPr/>
    </dgm:pt>
    <dgm:pt modelId="{B34E2A12-6673-4962-BBFE-8DF9059878FB}" type="parTrans" cxnId="{A93A86E9-B05E-41D3-9438-8FD905F71D7D}">
      <dgm:prSet/>
      <dgm:spPr/>
      <dgm:t>
        <a:bodyPr/>
        <a:lstStyle/>
        <a:p>
          <a:endParaRPr lang="en-GB"/>
        </a:p>
      </dgm:t>
    </dgm:pt>
    <dgm:pt modelId="{04CF4393-7D4D-423D-805C-79BB8007720A}" type="sibTrans" cxnId="{A93A86E9-B05E-41D3-9438-8FD905F71D7D}">
      <dgm:prSet/>
      <dgm:spPr/>
      <dgm:t>
        <a:bodyPr/>
        <a:lstStyle/>
        <a:p>
          <a:endParaRPr lang="en-GB"/>
        </a:p>
      </dgm:t>
    </dgm:pt>
    <dgm:pt modelId="{0ED25E47-8F95-4A35-8BE7-7F4D6EB34DD0}" type="pres">
      <dgm:prSet presAssocID="{A85A0163-53B1-4963-9DBB-87696B4B7E52}" presName="Name0" presStyleCnt="0">
        <dgm:presLayoutVars>
          <dgm:chMax val="7"/>
          <dgm:chPref val="7"/>
          <dgm:dir/>
        </dgm:presLayoutVars>
      </dgm:prSet>
      <dgm:spPr/>
    </dgm:pt>
    <dgm:pt modelId="{FDC9FF2F-4B04-4212-BA75-169629441D34}" type="pres">
      <dgm:prSet presAssocID="{A85A0163-53B1-4963-9DBB-87696B4B7E52}" presName="Name1" presStyleCnt="0"/>
      <dgm:spPr/>
    </dgm:pt>
    <dgm:pt modelId="{EC0471D5-139F-42B5-A63F-25424C263425}" type="pres">
      <dgm:prSet presAssocID="{A85A0163-53B1-4963-9DBB-87696B4B7E52}" presName="cycle" presStyleCnt="0"/>
      <dgm:spPr/>
    </dgm:pt>
    <dgm:pt modelId="{626C58D7-84E3-4D23-8C03-685BC9F96EF2}" type="pres">
      <dgm:prSet presAssocID="{A85A0163-53B1-4963-9DBB-87696B4B7E52}" presName="srcNode" presStyleLbl="node1" presStyleIdx="0" presStyleCnt="7"/>
      <dgm:spPr/>
    </dgm:pt>
    <dgm:pt modelId="{82E41FBA-0431-4E71-A937-FEC3B061CC01}" type="pres">
      <dgm:prSet presAssocID="{A85A0163-53B1-4963-9DBB-87696B4B7E52}" presName="conn" presStyleLbl="parChTrans1D2" presStyleIdx="0" presStyleCnt="1"/>
      <dgm:spPr/>
    </dgm:pt>
    <dgm:pt modelId="{4B6D265B-3959-4651-85F3-1851F56FCDFE}" type="pres">
      <dgm:prSet presAssocID="{A85A0163-53B1-4963-9DBB-87696B4B7E52}" presName="extraNode" presStyleLbl="node1" presStyleIdx="0" presStyleCnt="7"/>
      <dgm:spPr/>
    </dgm:pt>
    <dgm:pt modelId="{663859FD-3D07-4114-8E6E-2D47A8A2AD28}" type="pres">
      <dgm:prSet presAssocID="{A85A0163-53B1-4963-9DBB-87696B4B7E52}" presName="dstNode" presStyleLbl="node1" presStyleIdx="0" presStyleCnt="7"/>
      <dgm:spPr/>
    </dgm:pt>
    <dgm:pt modelId="{AF9815FB-DD0F-41D9-9309-792C66022FCC}" type="pres">
      <dgm:prSet presAssocID="{3FDFEBEA-9D6C-460D-96AA-CAB1E7A18245}" presName="text_1" presStyleLbl="node1" presStyleIdx="0" presStyleCnt="7">
        <dgm:presLayoutVars>
          <dgm:bulletEnabled val="1"/>
        </dgm:presLayoutVars>
      </dgm:prSet>
      <dgm:spPr/>
    </dgm:pt>
    <dgm:pt modelId="{3E3FD2AA-4B71-4EC0-A80D-E7F9B8DA4C1D}" type="pres">
      <dgm:prSet presAssocID="{3FDFEBEA-9D6C-460D-96AA-CAB1E7A18245}" presName="accent_1" presStyleCnt="0"/>
      <dgm:spPr/>
    </dgm:pt>
    <dgm:pt modelId="{BAB0691A-28EF-45B8-8B32-15AD0111157F}" type="pres">
      <dgm:prSet presAssocID="{3FDFEBEA-9D6C-460D-96AA-CAB1E7A18245}" presName="accentRepeatNode" presStyleLbl="solidFgAcc1" presStyleIdx="0" presStyleCnt="7"/>
      <dgm:spPr/>
    </dgm:pt>
    <dgm:pt modelId="{BB76D344-4B0C-416E-AC4D-30C470F1DBB9}" type="pres">
      <dgm:prSet presAssocID="{5C908BE9-83E8-4A99-B383-2E741E516EB3}" presName="text_2" presStyleLbl="node1" presStyleIdx="1" presStyleCnt="7">
        <dgm:presLayoutVars>
          <dgm:bulletEnabled val="1"/>
        </dgm:presLayoutVars>
      </dgm:prSet>
      <dgm:spPr/>
    </dgm:pt>
    <dgm:pt modelId="{3E367A6E-3D8F-4A15-BEA6-919C95E456F9}" type="pres">
      <dgm:prSet presAssocID="{5C908BE9-83E8-4A99-B383-2E741E516EB3}" presName="accent_2" presStyleCnt="0"/>
      <dgm:spPr/>
    </dgm:pt>
    <dgm:pt modelId="{5B933B0F-EA4C-4AA8-B765-221D1D116E6C}" type="pres">
      <dgm:prSet presAssocID="{5C908BE9-83E8-4A99-B383-2E741E516EB3}" presName="accentRepeatNode" presStyleLbl="solidFgAcc1" presStyleIdx="1" presStyleCnt="7"/>
      <dgm:spPr/>
    </dgm:pt>
    <dgm:pt modelId="{EEB7230A-4682-4FD8-B7CB-B46635C3F45B}" type="pres">
      <dgm:prSet presAssocID="{5068F76F-10BB-4E7B-8854-CC9C7FFF4403}" presName="text_3" presStyleLbl="node1" presStyleIdx="2" presStyleCnt="7">
        <dgm:presLayoutVars>
          <dgm:bulletEnabled val="1"/>
        </dgm:presLayoutVars>
      </dgm:prSet>
      <dgm:spPr/>
    </dgm:pt>
    <dgm:pt modelId="{E65381D8-D56D-4F73-8AB4-578208283551}" type="pres">
      <dgm:prSet presAssocID="{5068F76F-10BB-4E7B-8854-CC9C7FFF4403}" presName="accent_3" presStyleCnt="0"/>
      <dgm:spPr/>
    </dgm:pt>
    <dgm:pt modelId="{8714B61F-394B-4584-90C4-F6F6C596CE87}" type="pres">
      <dgm:prSet presAssocID="{5068F76F-10BB-4E7B-8854-CC9C7FFF4403}" presName="accentRepeatNode" presStyleLbl="solidFgAcc1" presStyleIdx="2" presStyleCnt="7"/>
      <dgm:spPr/>
    </dgm:pt>
    <dgm:pt modelId="{4EFC03AC-74DB-474D-8123-902B26765BB2}" type="pres">
      <dgm:prSet presAssocID="{0456F344-8E2D-481F-A025-9181B93262E5}" presName="text_4" presStyleLbl="node1" presStyleIdx="3" presStyleCnt="7">
        <dgm:presLayoutVars>
          <dgm:bulletEnabled val="1"/>
        </dgm:presLayoutVars>
      </dgm:prSet>
      <dgm:spPr/>
    </dgm:pt>
    <dgm:pt modelId="{CB2CD478-34FB-4C37-8C24-0E2F184BCE91}" type="pres">
      <dgm:prSet presAssocID="{0456F344-8E2D-481F-A025-9181B93262E5}" presName="accent_4" presStyleCnt="0"/>
      <dgm:spPr/>
    </dgm:pt>
    <dgm:pt modelId="{4DEE6A1F-D1E0-4C25-B1DF-9F18405885EB}" type="pres">
      <dgm:prSet presAssocID="{0456F344-8E2D-481F-A025-9181B93262E5}" presName="accentRepeatNode" presStyleLbl="solidFgAcc1" presStyleIdx="3" presStyleCnt="7"/>
      <dgm:spPr/>
    </dgm:pt>
    <dgm:pt modelId="{9FC0B33F-C107-4CA6-BA98-C45EB1A1E3D4}" type="pres">
      <dgm:prSet presAssocID="{3BA1A5DF-A43E-42B0-97C3-7F45A2AE847A}" presName="text_5" presStyleLbl="node1" presStyleIdx="4" presStyleCnt="7">
        <dgm:presLayoutVars>
          <dgm:bulletEnabled val="1"/>
        </dgm:presLayoutVars>
      </dgm:prSet>
      <dgm:spPr/>
    </dgm:pt>
    <dgm:pt modelId="{524EECE5-2567-417A-8A91-40EC3B933877}" type="pres">
      <dgm:prSet presAssocID="{3BA1A5DF-A43E-42B0-97C3-7F45A2AE847A}" presName="accent_5" presStyleCnt="0"/>
      <dgm:spPr/>
    </dgm:pt>
    <dgm:pt modelId="{5B6AB33B-6E6A-48B2-A1AB-B5962D78E0FA}" type="pres">
      <dgm:prSet presAssocID="{3BA1A5DF-A43E-42B0-97C3-7F45A2AE847A}" presName="accentRepeatNode" presStyleLbl="solidFgAcc1" presStyleIdx="4" presStyleCnt="7"/>
      <dgm:spPr/>
    </dgm:pt>
    <dgm:pt modelId="{7FB8684A-A2E2-47DF-8E5E-5B027FB6EF97}" type="pres">
      <dgm:prSet presAssocID="{E01404C9-00A8-4022-88E6-ADBE07554A6F}" presName="text_6" presStyleLbl="node1" presStyleIdx="5" presStyleCnt="7">
        <dgm:presLayoutVars>
          <dgm:bulletEnabled val="1"/>
        </dgm:presLayoutVars>
      </dgm:prSet>
      <dgm:spPr/>
    </dgm:pt>
    <dgm:pt modelId="{8FFAEDA7-3764-4E88-AA34-D14A7A5489CE}" type="pres">
      <dgm:prSet presAssocID="{E01404C9-00A8-4022-88E6-ADBE07554A6F}" presName="accent_6" presStyleCnt="0"/>
      <dgm:spPr/>
    </dgm:pt>
    <dgm:pt modelId="{D67BA4FC-7CB2-4513-9B07-D14ED73058CB}" type="pres">
      <dgm:prSet presAssocID="{E01404C9-00A8-4022-88E6-ADBE07554A6F}" presName="accentRepeatNode" presStyleLbl="solidFgAcc1" presStyleIdx="5" presStyleCnt="7"/>
      <dgm:spPr/>
    </dgm:pt>
    <dgm:pt modelId="{47FB8500-01B7-45FB-94B8-AB0ABC4881C5}" type="pres">
      <dgm:prSet presAssocID="{5AF222CE-327F-4D73-806A-CB72FBD4A63A}" presName="text_7" presStyleLbl="node1" presStyleIdx="6" presStyleCnt="7">
        <dgm:presLayoutVars>
          <dgm:bulletEnabled val="1"/>
        </dgm:presLayoutVars>
      </dgm:prSet>
      <dgm:spPr/>
    </dgm:pt>
    <dgm:pt modelId="{67D36B0F-9D69-4F6B-A4CB-281E2991A97E}" type="pres">
      <dgm:prSet presAssocID="{5AF222CE-327F-4D73-806A-CB72FBD4A63A}" presName="accent_7" presStyleCnt="0"/>
      <dgm:spPr/>
    </dgm:pt>
    <dgm:pt modelId="{01A827DA-5C2D-4D3A-A922-3CD91111966F}" type="pres">
      <dgm:prSet presAssocID="{5AF222CE-327F-4D73-806A-CB72FBD4A63A}" presName="accentRepeatNode" presStyleLbl="solidFgAcc1" presStyleIdx="6" presStyleCnt="7"/>
      <dgm:spPr/>
    </dgm:pt>
  </dgm:ptLst>
  <dgm:cxnLst>
    <dgm:cxn modelId="{8B5F0B13-52F4-43A3-AFAD-F73CB4549B07}" type="presOf" srcId="{5AF222CE-327F-4D73-806A-CB72FBD4A63A}" destId="{47FB8500-01B7-45FB-94B8-AB0ABC4881C5}" srcOrd="0" destOrd="0" presId="urn:microsoft.com/office/officeart/2008/layout/VerticalCurvedList"/>
    <dgm:cxn modelId="{743F531A-0BEC-43B6-B905-6B546E8F97F6}" type="presOf" srcId="{5068F76F-10BB-4E7B-8854-CC9C7FFF4403}" destId="{EEB7230A-4682-4FD8-B7CB-B46635C3F45B}" srcOrd="0" destOrd="0" presId="urn:microsoft.com/office/officeart/2008/layout/VerticalCurvedList"/>
    <dgm:cxn modelId="{AB675135-AB40-4108-B30A-657B518DE936}" type="presOf" srcId="{0456F344-8E2D-481F-A025-9181B93262E5}" destId="{4EFC03AC-74DB-474D-8123-902B26765BB2}" srcOrd="0" destOrd="0" presId="urn:microsoft.com/office/officeart/2008/layout/VerticalCurvedList"/>
    <dgm:cxn modelId="{9D45A03E-CEA8-4804-813E-EE8DCC335A22}" type="presOf" srcId="{5C908BE9-83E8-4A99-B383-2E741E516EB3}" destId="{BB76D344-4B0C-416E-AC4D-30C470F1DBB9}" srcOrd="0" destOrd="0" presId="urn:microsoft.com/office/officeart/2008/layout/VerticalCurvedList"/>
    <dgm:cxn modelId="{4473E361-F890-4600-8EFB-2DA734C28743}" type="presOf" srcId="{A85A0163-53B1-4963-9DBB-87696B4B7E52}" destId="{0ED25E47-8F95-4A35-8BE7-7F4D6EB34DD0}" srcOrd="0" destOrd="0" presId="urn:microsoft.com/office/officeart/2008/layout/VerticalCurvedList"/>
    <dgm:cxn modelId="{D24BE468-723A-4388-A07C-60740893B985}" srcId="{A85A0163-53B1-4963-9DBB-87696B4B7E52}" destId="{5068F76F-10BB-4E7B-8854-CC9C7FFF4403}" srcOrd="2" destOrd="0" parTransId="{9EFCC745-1F3B-48B0-90A4-38634BF18460}" sibTransId="{52467890-0B2C-450A-8BA8-97117F3B4105}"/>
    <dgm:cxn modelId="{664C416C-791A-44A8-902C-AAED09C4445A}" srcId="{A85A0163-53B1-4963-9DBB-87696B4B7E52}" destId="{3FDFEBEA-9D6C-460D-96AA-CAB1E7A18245}" srcOrd="0" destOrd="0" parTransId="{02D794B0-7A82-4FF5-B71F-69D9559708BE}" sibTransId="{50477375-432D-400E-B53E-DF7363BE3D3C}"/>
    <dgm:cxn modelId="{19DB464E-6AD9-480E-80A7-4BDE280F5D74}" srcId="{A85A0163-53B1-4963-9DBB-87696B4B7E52}" destId="{3BA1A5DF-A43E-42B0-97C3-7F45A2AE847A}" srcOrd="4" destOrd="0" parTransId="{16779110-E17D-456F-8FAE-E0CB711B5E21}" sibTransId="{39E4EF47-11EE-4514-B049-225C0A9A2510}"/>
    <dgm:cxn modelId="{66F2C252-D8E2-4BDB-9C98-AD09DDEC87A8}" type="presOf" srcId="{3BA1A5DF-A43E-42B0-97C3-7F45A2AE847A}" destId="{9FC0B33F-C107-4CA6-BA98-C45EB1A1E3D4}" srcOrd="0" destOrd="0" presId="urn:microsoft.com/office/officeart/2008/layout/VerticalCurvedList"/>
    <dgm:cxn modelId="{1BACF981-E190-47EE-9115-2F0D2B4D3806}" srcId="{A85A0163-53B1-4963-9DBB-87696B4B7E52}" destId="{5C908BE9-83E8-4A99-B383-2E741E516EB3}" srcOrd="1" destOrd="0" parTransId="{D2650F52-44F1-413D-92D9-C259674DB4B8}" sibTransId="{64BEE072-42A1-43CA-A961-1677F1F252E3}"/>
    <dgm:cxn modelId="{A7FB178A-0F68-4C96-9449-6FF40F61EDD0}" type="presOf" srcId="{E01404C9-00A8-4022-88E6-ADBE07554A6F}" destId="{7FB8684A-A2E2-47DF-8E5E-5B027FB6EF97}" srcOrd="0" destOrd="0" presId="urn:microsoft.com/office/officeart/2008/layout/VerticalCurvedList"/>
    <dgm:cxn modelId="{3F5D9BB6-F7CB-4C62-AC20-BE217F098192}" srcId="{A85A0163-53B1-4963-9DBB-87696B4B7E52}" destId="{5AF222CE-327F-4D73-806A-CB72FBD4A63A}" srcOrd="6" destOrd="0" parTransId="{3C4428FD-4A52-49B1-996F-31CDBE47638A}" sibTransId="{8A95427E-4141-4450-8423-A54F15965228}"/>
    <dgm:cxn modelId="{3547B7BB-12F6-4147-9817-24ECF711A869}" type="presOf" srcId="{3FDFEBEA-9D6C-460D-96AA-CAB1E7A18245}" destId="{AF9815FB-DD0F-41D9-9309-792C66022FCC}" srcOrd="0" destOrd="0" presId="urn:microsoft.com/office/officeart/2008/layout/VerticalCurvedList"/>
    <dgm:cxn modelId="{BBA414D2-7191-48D5-8610-37A890D8E3F0}" srcId="{A85A0163-53B1-4963-9DBB-87696B4B7E52}" destId="{E01404C9-00A8-4022-88E6-ADBE07554A6F}" srcOrd="5" destOrd="0" parTransId="{D40BAAFE-34D9-4B92-8577-EB3350C60727}" sibTransId="{49F797D4-FBFD-4E15-B3A8-93A7BB4CB77D}"/>
    <dgm:cxn modelId="{4080BAD9-A449-49AC-9349-F7CA8C276567}" type="presOf" srcId="{50477375-432D-400E-B53E-DF7363BE3D3C}" destId="{82E41FBA-0431-4E71-A937-FEC3B061CC01}" srcOrd="0" destOrd="0" presId="urn:microsoft.com/office/officeart/2008/layout/VerticalCurvedList"/>
    <dgm:cxn modelId="{F624FFE4-25A5-490E-9801-0E472D13D605}" srcId="{A85A0163-53B1-4963-9DBB-87696B4B7E52}" destId="{0456F344-8E2D-481F-A025-9181B93262E5}" srcOrd="3" destOrd="0" parTransId="{74BA45EA-823C-4F00-8C27-EF5619EB40FB}" sibTransId="{6F312E8D-DFE0-4FAC-87FC-0B3BBE062D3A}"/>
    <dgm:cxn modelId="{A93A86E9-B05E-41D3-9438-8FD905F71D7D}" srcId="{A85A0163-53B1-4963-9DBB-87696B4B7E52}" destId="{61022C32-EDB5-47AE-9B2D-E0BEFDC094CA}" srcOrd="7" destOrd="0" parTransId="{B34E2A12-6673-4962-BBFE-8DF9059878FB}" sibTransId="{04CF4393-7D4D-423D-805C-79BB8007720A}"/>
    <dgm:cxn modelId="{3E168CB2-0A77-409F-9BA3-62B687D6151C}" type="presParOf" srcId="{0ED25E47-8F95-4A35-8BE7-7F4D6EB34DD0}" destId="{FDC9FF2F-4B04-4212-BA75-169629441D34}" srcOrd="0" destOrd="0" presId="urn:microsoft.com/office/officeart/2008/layout/VerticalCurvedList"/>
    <dgm:cxn modelId="{2FAFD5F3-99EC-4069-9B07-96BB8BE55E3F}" type="presParOf" srcId="{FDC9FF2F-4B04-4212-BA75-169629441D34}" destId="{EC0471D5-139F-42B5-A63F-25424C263425}" srcOrd="0" destOrd="0" presId="urn:microsoft.com/office/officeart/2008/layout/VerticalCurvedList"/>
    <dgm:cxn modelId="{3D4B8D00-1E1D-405B-BB4F-7A88FF26FFEB}" type="presParOf" srcId="{EC0471D5-139F-42B5-A63F-25424C263425}" destId="{626C58D7-84E3-4D23-8C03-685BC9F96EF2}" srcOrd="0" destOrd="0" presId="urn:microsoft.com/office/officeart/2008/layout/VerticalCurvedList"/>
    <dgm:cxn modelId="{0FC8E060-473D-4805-A462-89DCAE34D723}" type="presParOf" srcId="{EC0471D5-139F-42B5-A63F-25424C263425}" destId="{82E41FBA-0431-4E71-A937-FEC3B061CC01}" srcOrd="1" destOrd="0" presId="urn:microsoft.com/office/officeart/2008/layout/VerticalCurvedList"/>
    <dgm:cxn modelId="{BCFA8CD0-B68E-4574-AD12-B2B6B1336239}" type="presParOf" srcId="{EC0471D5-139F-42B5-A63F-25424C263425}" destId="{4B6D265B-3959-4651-85F3-1851F56FCDFE}" srcOrd="2" destOrd="0" presId="urn:microsoft.com/office/officeart/2008/layout/VerticalCurvedList"/>
    <dgm:cxn modelId="{30ACBC6E-E123-4DC7-86E1-28A1C324FC0C}" type="presParOf" srcId="{EC0471D5-139F-42B5-A63F-25424C263425}" destId="{663859FD-3D07-4114-8E6E-2D47A8A2AD28}" srcOrd="3" destOrd="0" presId="urn:microsoft.com/office/officeart/2008/layout/VerticalCurvedList"/>
    <dgm:cxn modelId="{46F88701-819B-4558-920A-16E805264392}" type="presParOf" srcId="{FDC9FF2F-4B04-4212-BA75-169629441D34}" destId="{AF9815FB-DD0F-41D9-9309-792C66022FCC}" srcOrd="1" destOrd="0" presId="urn:microsoft.com/office/officeart/2008/layout/VerticalCurvedList"/>
    <dgm:cxn modelId="{D158A5D7-11DC-4631-AFBF-326D8BE46B79}" type="presParOf" srcId="{FDC9FF2F-4B04-4212-BA75-169629441D34}" destId="{3E3FD2AA-4B71-4EC0-A80D-E7F9B8DA4C1D}" srcOrd="2" destOrd="0" presId="urn:microsoft.com/office/officeart/2008/layout/VerticalCurvedList"/>
    <dgm:cxn modelId="{1A1AD68D-4C73-4351-BACA-EB98A1F64756}" type="presParOf" srcId="{3E3FD2AA-4B71-4EC0-A80D-E7F9B8DA4C1D}" destId="{BAB0691A-28EF-45B8-8B32-15AD0111157F}" srcOrd="0" destOrd="0" presId="urn:microsoft.com/office/officeart/2008/layout/VerticalCurvedList"/>
    <dgm:cxn modelId="{E0020C0C-81DA-455D-B5D0-1897D2A6D038}" type="presParOf" srcId="{FDC9FF2F-4B04-4212-BA75-169629441D34}" destId="{BB76D344-4B0C-416E-AC4D-30C470F1DBB9}" srcOrd="3" destOrd="0" presId="urn:microsoft.com/office/officeart/2008/layout/VerticalCurvedList"/>
    <dgm:cxn modelId="{C9FB07B4-9F12-44A5-8381-BB068AECA399}" type="presParOf" srcId="{FDC9FF2F-4B04-4212-BA75-169629441D34}" destId="{3E367A6E-3D8F-4A15-BEA6-919C95E456F9}" srcOrd="4" destOrd="0" presId="urn:microsoft.com/office/officeart/2008/layout/VerticalCurvedList"/>
    <dgm:cxn modelId="{92F7DE62-CE7F-4E54-BB9A-5F044B26FFF7}" type="presParOf" srcId="{3E367A6E-3D8F-4A15-BEA6-919C95E456F9}" destId="{5B933B0F-EA4C-4AA8-B765-221D1D116E6C}" srcOrd="0" destOrd="0" presId="urn:microsoft.com/office/officeart/2008/layout/VerticalCurvedList"/>
    <dgm:cxn modelId="{08AF86EA-6135-424D-BDB7-51416AFBC615}" type="presParOf" srcId="{FDC9FF2F-4B04-4212-BA75-169629441D34}" destId="{EEB7230A-4682-4FD8-B7CB-B46635C3F45B}" srcOrd="5" destOrd="0" presId="urn:microsoft.com/office/officeart/2008/layout/VerticalCurvedList"/>
    <dgm:cxn modelId="{8FBCCB5B-1D91-4F00-B654-143CBF88B4FC}" type="presParOf" srcId="{FDC9FF2F-4B04-4212-BA75-169629441D34}" destId="{E65381D8-D56D-4F73-8AB4-578208283551}" srcOrd="6" destOrd="0" presId="urn:microsoft.com/office/officeart/2008/layout/VerticalCurvedList"/>
    <dgm:cxn modelId="{6EF90683-C652-4355-B7DF-4F020C529DEB}" type="presParOf" srcId="{E65381D8-D56D-4F73-8AB4-578208283551}" destId="{8714B61F-394B-4584-90C4-F6F6C596CE87}" srcOrd="0" destOrd="0" presId="urn:microsoft.com/office/officeart/2008/layout/VerticalCurvedList"/>
    <dgm:cxn modelId="{60984890-5925-49C7-956D-6C0B932FA9E0}" type="presParOf" srcId="{FDC9FF2F-4B04-4212-BA75-169629441D34}" destId="{4EFC03AC-74DB-474D-8123-902B26765BB2}" srcOrd="7" destOrd="0" presId="urn:microsoft.com/office/officeart/2008/layout/VerticalCurvedList"/>
    <dgm:cxn modelId="{3227AE98-B0F9-4D1F-92A7-E9766DDE61AE}" type="presParOf" srcId="{FDC9FF2F-4B04-4212-BA75-169629441D34}" destId="{CB2CD478-34FB-4C37-8C24-0E2F184BCE91}" srcOrd="8" destOrd="0" presId="urn:microsoft.com/office/officeart/2008/layout/VerticalCurvedList"/>
    <dgm:cxn modelId="{5B62F964-743D-47EC-8124-AA4A0D0725DA}" type="presParOf" srcId="{CB2CD478-34FB-4C37-8C24-0E2F184BCE91}" destId="{4DEE6A1F-D1E0-4C25-B1DF-9F18405885EB}" srcOrd="0" destOrd="0" presId="urn:microsoft.com/office/officeart/2008/layout/VerticalCurvedList"/>
    <dgm:cxn modelId="{EED0A321-B8BF-480B-AEA8-441D07B979A4}" type="presParOf" srcId="{FDC9FF2F-4B04-4212-BA75-169629441D34}" destId="{9FC0B33F-C107-4CA6-BA98-C45EB1A1E3D4}" srcOrd="9" destOrd="0" presId="urn:microsoft.com/office/officeart/2008/layout/VerticalCurvedList"/>
    <dgm:cxn modelId="{66962E16-B88A-4213-B5B0-7498C4B4CABA}" type="presParOf" srcId="{FDC9FF2F-4B04-4212-BA75-169629441D34}" destId="{524EECE5-2567-417A-8A91-40EC3B933877}" srcOrd="10" destOrd="0" presId="urn:microsoft.com/office/officeart/2008/layout/VerticalCurvedList"/>
    <dgm:cxn modelId="{487F1C0F-4107-46B1-8359-6AB8625E3C59}" type="presParOf" srcId="{524EECE5-2567-417A-8A91-40EC3B933877}" destId="{5B6AB33B-6E6A-48B2-A1AB-B5962D78E0FA}" srcOrd="0" destOrd="0" presId="urn:microsoft.com/office/officeart/2008/layout/VerticalCurvedList"/>
    <dgm:cxn modelId="{642B2237-A47C-44A4-9FF0-E9A0BF4DEA68}" type="presParOf" srcId="{FDC9FF2F-4B04-4212-BA75-169629441D34}" destId="{7FB8684A-A2E2-47DF-8E5E-5B027FB6EF97}" srcOrd="11" destOrd="0" presId="urn:microsoft.com/office/officeart/2008/layout/VerticalCurvedList"/>
    <dgm:cxn modelId="{CE3C91C6-B43C-410F-B9BA-699423BEC261}" type="presParOf" srcId="{FDC9FF2F-4B04-4212-BA75-169629441D34}" destId="{8FFAEDA7-3764-4E88-AA34-D14A7A5489CE}" srcOrd="12" destOrd="0" presId="urn:microsoft.com/office/officeart/2008/layout/VerticalCurvedList"/>
    <dgm:cxn modelId="{9568DAD8-3582-4046-969F-FD09F74AD397}" type="presParOf" srcId="{8FFAEDA7-3764-4E88-AA34-D14A7A5489CE}" destId="{D67BA4FC-7CB2-4513-9B07-D14ED73058CB}" srcOrd="0" destOrd="0" presId="urn:microsoft.com/office/officeart/2008/layout/VerticalCurvedList"/>
    <dgm:cxn modelId="{1F93C110-6FB8-4096-8294-0230ADDB0050}" type="presParOf" srcId="{FDC9FF2F-4B04-4212-BA75-169629441D34}" destId="{47FB8500-01B7-45FB-94B8-AB0ABC4881C5}" srcOrd="13" destOrd="0" presId="urn:microsoft.com/office/officeart/2008/layout/VerticalCurvedList"/>
    <dgm:cxn modelId="{0A675AD4-C343-4D0F-B0AD-EC164A7C233C}" type="presParOf" srcId="{FDC9FF2F-4B04-4212-BA75-169629441D34}" destId="{67D36B0F-9D69-4F6B-A4CB-281E2991A97E}" srcOrd="14" destOrd="0" presId="urn:microsoft.com/office/officeart/2008/layout/VerticalCurvedList"/>
    <dgm:cxn modelId="{3E96135A-BBF5-4EAE-8078-368780441409}" type="presParOf" srcId="{67D36B0F-9D69-4F6B-A4CB-281E2991A97E}" destId="{01A827DA-5C2D-4D3A-A922-3CD91111966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8066542-EE11-430C-9CF9-44AF7B526720}" type="doc">
      <dgm:prSet loTypeId="urn:microsoft.com/office/officeart/2005/8/layout/arrow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6E4E64BF-10C9-44B9-8676-8FE070AB944B}">
      <dgm:prSet/>
      <dgm:spPr/>
      <dgm:t>
        <a:bodyPr/>
        <a:lstStyle/>
        <a:p>
          <a:r>
            <a:rPr lang="en-GB" dirty="0"/>
            <a:t>socio –</a:t>
          </a:r>
        </a:p>
      </dgm:t>
    </dgm:pt>
    <dgm:pt modelId="{8AB0E500-774A-4246-A8C1-8E0F61481A11}" type="parTrans" cxnId="{576FC76B-5824-4554-9414-F105C6FB7683}">
      <dgm:prSet/>
      <dgm:spPr/>
      <dgm:t>
        <a:bodyPr/>
        <a:lstStyle/>
        <a:p>
          <a:endParaRPr lang="en-GB"/>
        </a:p>
      </dgm:t>
    </dgm:pt>
    <dgm:pt modelId="{59F371D5-65CF-4C2C-92DE-A46EABB0D0B3}" type="sibTrans" cxnId="{576FC76B-5824-4554-9414-F105C6FB7683}">
      <dgm:prSet/>
      <dgm:spPr/>
      <dgm:t>
        <a:bodyPr/>
        <a:lstStyle/>
        <a:p>
          <a:endParaRPr lang="en-GB"/>
        </a:p>
      </dgm:t>
    </dgm:pt>
    <dgm:pt modelId="{AFF45C3B-9849-43AD-9AB4-4393F9253BA1}">
      <dgm:prSet/>
      <dgm:spPr/>
      <dgm:t>
        <a:bodyPr/>
        <a:lstStyle/>
        <a:p>
          <a:r>
            <a:rPr lang="en-GB"/>
            <a:t>technical</a:t>
          </a:r>
        </a:p>
      </dgm:t>
    </dgm:pt>
    <dgm:pt modelId="{EE0CFFEA-53E6-4DDB-9559-D5F07A4CC3AC}" type="parTrans" cxnId="{73914908-CC14-4952-9014-1A98B5C3E05B}">
      <dgm:prSet/>
      <dgm:spPr/>
      <dgm:t>
        <a:bodyPr/>
        <a:lstStyle/>
        <a:p>
          <a:endParaRPr lang="en-GB"/>
        </a:p>
      </dgm:t>
    </dgm:pt>
    <dgm:pt modelId="{465661A1-F5FD-4A5A-9B7E-E66EF51498CB}" type="sibTrans" cxnId="{73914908-CC14-4952-9014-1A98B5C3E05B}">
      <dgm:prSet/>
      <dgm:spPr/>
      <dgm:t>
        <a:bodyPr/>
        <a:lstStyle/>
        <a:p>
          <a:endParaRPr lang="en-GB"/>
        </a:p>
      </dgm:t>
    </dgm:pt>
    <dgm:pt modelId="{FC8A7C80-3CB8-4E0F-A327-CF4A4B4EE367}" type="pres">
      <dgm:prSet presAssocID="{D8066542-EE11-430C-9CF9-44AF7B526720}" presName="diagram" presStyleCnt="0">
        <dgm:presLayoutVars>
          <dgm:dir/>
          <dgm:resizeHandles val="exact"/>
        </dgm:presLayoutVars>
      </dgm:prSet>
      <dgm:spPr/>
    </dgm:pt>
    <dgm:pt modelId="{6927F2D8-EC61-4F33-AADC-4EFC83F1C792}" type="pres">
      <dgm:prSet presAssocID="{6E4E64BF-10C9-44B9-8676-8FE070AB944B}" presName="arrow" presStyleLbl="node1" presStyleIdx="0" presStyleCnt="2">
        <dgm:presLayoutVars>
          <dgm:bulletEnabled val="1"/>
        </dgm:presLayoutVars>
      </dgm:prSet>
      <dgm:spPr/>
    </dgm:pt>
    <dgm:pt modelId="{F4B4D528-5DB6-4FA4-9914-D953FDF52AD3}" type="pres">
      <dgm:prSet presAssocID="{AFF45C3B-9849-43AD-9AB4-4393F9253BA1}" presName="arrow" presStyleLbl="node1" presStyleIdx="1" presStyleCnt="2">
        <dgm:presLayoutVars>
          <dgm:bulletEnabled val="1"/>
        </dgm:presLayoutVars>
      </dgm:prSet>
      <dgm:spPr/>
    </dgm:pt>
  </dgm:ptLst>
  <dgm:cxnLst>
    <dgm:cxn modelId="{73914908-CC14-4952-9014-1A98B5C3E05B}" srcId="{D8066542-EE11-430C-9CF9-44AF7B526720}" destId="{AFF45C3B-9849-43AD-9AB4-4393F9253BA1}" srcOrd="1" destOrd="0" parTransId="{EE0CFFEA-53E6-4DDB-9559-D5F07A4CC3AC}" sibTransId="{465661A1-F5FD-4A5A-9B7E-E66EF51498CB}"/>
    <dgm:cxn modelId="{966B2711-7F14-4251-9537-A7F040D8A999}" type="presOf" srcId="{AFF45C3B-9849-43AD-9AB4-4393F9253BA1}" destId="{F4B4D528-5DB6-4FA4-9914-D953FDF52AD3}" srcOrd="0" destOrd="0" presId="urn:microsoft.com/office/officeart/2005/8/layout/arrow5"/>
    <dgm:cxn modelId="{C17A0742-E5F3-4E9D-B7BB-42DBFA517A30}" type="presOf" srcId="{D8066542-EE11-430C-9CF9-44AF7B526720}" destId="{FC8A7C80-3CB8-4E0F-A327-CF4A4B4EE367}" srcOrd="0" destOrd="0" presId="urn:microsoft.com/office/officeart/2005/8/layout/arrow5"/>
    <dgm:cxn modelId="{5A525965-37D0-4CCE-ACD7-6C93801E9341}" type="presOf" srcId="{6E4E64BF-10C9-44B9-8676-8FE070AB944B}" destId="{6927F2D8-EC61-4F33-AADC-4EFC83F1C792}" srcOrd="0" destOrd="0" presId="urn:microsoft.com/office/officeart/2005/8/layout/arrow5"/>
    <dgm:cxn modelId="{576FC76B-5824-4554-9414-F105C6FB7683}" srcId="{D8066542-EE11-430C-9CF9-44AF7B526720}" destId="{6E4E64BF-10C9-44B9-8676-8FE070AB944B}" srcOrd="0" destOrd="0" parTransId="{8AB0E500-774A-4246-A8C1-8E0F61481A11}" sibTransId="{59F371D5-65CF-4C2C-92DE-A46EABB0D0B3}"/>
    <dgm:cxn modelId="{1E2903C0-09DB-413A-A6B7-08B0D4A0977A}" type="presParOf" srcId="{FC8A7C80-3CB8-4E0F-A327-CF4A4B4EE367}" destId="{6927F2D8-EC61-4F33-AADC-4EFC83F1C792}" srcOrd="0" destOrd="0" presId="urn:microsoft.com/office/officeart/2005/8/layout/arrow5"/>
    <dgm:cxn modelId="{1FCC6A2B-3639-42F6-8036-A36B9C57D359}" type="presParOf" srcId="{FC8A7C80-3CB8-4E0F-A327-CF4A4B4EE367}" destId="{F4B4D528-5DB6-4FA4-9914-D953FDF52AD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FAD59A6-CA43-4F74-AE4D-C53A5240EFA5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56194052-624E-4494-A9B8-156AC2520561}">
      <dgm:prSet/>
      <dgm:spPr/>
      <dgm:t>
        <a:bodyPr/>
        <a:lstStyle/>
        <a:p>
          <a:r>
            <a:rPr lang="en-GB"/>
            <a:t>Starting: ‘soon’</a:t>
          </a:r>
        </a:p>
      </dgm:t>
    </dgm:pt>
    <dgm:pt modelId="{26BDBD60-4E6E-4B57-AD8C-01572EF9988F}" type="parTrans" cxnId="{3895E5D7-DD5F-4ABF-856C-4D6DF7557969}">
      <dgm:prSet/>
      <dgm:spPr/>
      <dgm:t>
        <a:bodyPr/>
        <a:lstStyle/>
        <a:p>
          <a:endParaRPr lang="en-GB"/>
        </a:p>
      </dgm:t>
    </dgm:pt>
    <dgm:pt modelId="{B7C73630-0FEF-4F5B-91C0-435C72657520}" type="sibTrans" cxnId="{3895E5D7-DD5F-4ABF-856C-4D6DF7557969}">
      <dgm:prSet/>
      <dgm:spPr/>
      <dgm:t>
        <a:bodyPr/>
        <a:lstStyle/>
        <a:p>
          <a:endParaRPr lang="en-GB"/>
        </a:p>
      </dgm:t>
    </dgm:pt>
    <dgm:pt modelId="{F2BA7C87-426E-4F00-9D4C-689DE4388B39}">
      <dgm:prSet/>
      <dgm:spPr/>
      <dgm:t>
        <a:bodyPr/>
        <a:lstStyle/>
        <a:p>
          <a:r>
            <a:rPr lang="en-GB" dirty="0"/>
            <a:t>Start-up phase</a:t>
          </a:r>
        </a:p>
      </dgm:t>
    </dgm:pt>
    <dgm:pt modelId="{95822013-1535-400F-BE2F-99371CE3D4F6}" type="parTrans" cxnId="{5BBAD0D3-AAE8-46FB-9944-47953E3E3C2D}">
      <dgm:prSet/>
      <dgm:spPr/>
      <dgm:t>
        <a:bodyPr/>
        <a:lstStyle/>
        <a:p>
          <a:endParaRPr lang="en-GB"/>
        </a:p>
      </dgm:t>
    </dgm:pt>
    <dgm:pt modelId="{5ECEDFFA-C2DF-4286-8208-685274B4E59A}" type="sibTrans" cxnId="{5BBAD0D3-AAE8-46FB-9944-47953E3E3C2D}">
      <dgm:prSet/>
      <dgm:spPr/>
      <dgm:t>
        <a:bodyPr/>
        <a:lstStyle/>
        <a:p>
          <a:endParaRPr lang="en-GB"/>
        </a:p>
      </dgm:t>
    </dgm:pt>
    <dgm:pt modelId="{2B66EA3C-6A2C-4DDA-81BD-8E5BDB1B405F}">
      <dgm:prSet/>
      <dgm:spPr/>
      <dgm:t>
        <a:bodyPr/>
        <a:lstStyle/>
        <a:p>
          <a:r>
            <a:rPr lang="en-GB"/>
            <a:t>identifying early SIGs, etc.</a:t>
          </a:r>
        </a:p>
      </dgm:t>
    </dgm:pt>
    <dgm:pt modelId="{DD8F4CC9-75A1-4491-8B9D-24F06A35AACC}" type="parTrans" cxnId="{CD3ABAE5-F409-4013-B497-6FC1645BAA62}">
      <dgm:prSet/>
      <dgm:spPr/>
      <dgm:t>
        <a:bodyPr/>
        <a:lstStyle/>
        <a:p>
          <a:endParaRPr lang="en-GB"/>
        </a:p>
      </dgm:t>
    </dgm:pt>
    <dgm:pt modelId="{6722839B-2926-4FBA-95CE-05D49723AD08}" type="sibTrans" cxnId="{CD3ABAE5-F409-4013-B497-6FC1645BAA62}">
      <dgm:prSet/>
      <dgm:spPr/>
      <dgm:t>
        <a:bodyPr/>
        <a:lstStyle/>
        <a:p>
          <a:endParaRPr lang="en-GB"/>
        </a:p>
      </dgm:t>
    </dgm:pt>
    <dgm:pt modelId="{3D5AC382-9075-4A1B-93BC-40027C2B866E}">
      <dgm:prSet/>
      <dgm:spPr/>
      <dgm:t>
        <a:bodyPr/>
        <a:lstStyle/>
        <a:p>
          <a:r>
            <a:rPr lang="en-GB"/>
            <a:t>Three phases of ~18 months each</a:t>
          </a:r>
        </a:p>
      </dgm:t>
    </dgm:pt>
    <dgm:pt modelId="{88374AB5-689F-4F53-AAD3-7644AD6B3B70}" type="parTrans" cxnId="{72DACF69-E634-4556-9DE8-9A4170017A7D}">
      <dgm:prSet/>
      <dgm:spPr/>
      <dgm:t>
        <a:bodyPr/>
        <a:lstStyle/>
        <a:p>
          <a:endParaRPr lang="en-GB"/>
        </a:p>
      </dgm:t>
    </dgm:pt>
    <dgm:pt modelId="{328E672C-B74B-4CC8-BB65-209CCE253FA3}" type="sibTrans" cxnId="{72DACF69-E634-4556-9DE8-9A4170017A7D}">
      <dgm:prSet/>
      <dgm:spPr/>
      <dgm:t>
        <a:bodyPr/>
        <a:lstStyle/>
        <a:p>
          <a:endParaRPr lang="en-GB"/>
        </a:p>
      </dgm:t>
    </dgm:pt>
    <dgm:pt modelId="{7AF98547-D0EC-4E19-A913-DFF39447CB04}">
      <dgm:prSet/>
      <dgm:spPr/>
      <dgm:t>
        <a:bodyPr/>
        <a:lstStyle/>
        <a:p>
          <a:r>
            <a:rPr lang="en-GB"/>
            <a:t>horizon-scanning; topic development; pilot projects in each</a:t>
          </a:r>
        </a:p>
      </dgm:t>
    </dgm:pt>
    <dgm:pt modelId="{4B3857A0-A988-4B64-8DEA-7D2B03BB0276}" type="parTrans" cxnId="{5CF776F0-D34F-4539-976C-D5D9750B359C}">
      <dgm:prSet/>
      <dgm:spPr/>
      <dgm:t>
        <a:bodyPr/>
        <a:lstStyle/>
        <a:p>
          <a:endParaRPr lang="en-GB"/>
        </a:p>
      </dgm:t>
    </dgm:pt>
    <dgm:pt modelId="{8B7B6FB0-8237-411A-8284-59153B243DF6}" type="sibTrans" cxnId="{5CF776F0-D34F-4539-976C-D5D9750B359C}">
      <dgm:prSet/>
      <dgm:spPr/>
      <dgm:t>
        <a:bodyPr/>
        <a:lstStyle/>
        <a:p>
          <a:endParaRPr lang="en-GB"/>
        </a:p>
      </dgm:t>
    </dgm:pt>
    <dgm:pt modelId="{D9A19EE5-7257-46C6-A2BD-7B239A02F6F6}">
      <dgm:prSet/>
      <dgm:spPr/>
      <dgm:t>
        <a:bodyPr/>
        <a:lstStyle/>
        <a:p>
          <a:r>
            <a:rPr lang="en-GB"/>
            <a:t>output of each phase feeds into planning and horizon-scanning of next</a:t>
          </a:r>
        </a:p>
      </dgm:t>
    </dgm:pt>
    <dgm:pt modelId="{B895E5C0-5269-49EB-B7E6-7212DF7701C9}" type="parTrans" cxnId="{1864BC6D-EF00-4870-B115-D4FB1C5BF500}">
      <dgm:prSet/>
      <dgm:spPr/>
      <dgm:t>
        <a:bodyPr/>
        <a:lstStyle/>
        <a:p>
          <a:endParaRPr lang="en-GB"/>
        </a:p>
      </dgm:t>
    </dgm:pt>
    <dgm:pt modelId="{7A4A4D22-88C7-4DF9-A7A1-552B2E11F4D6}" type="sibTrans" cxnId="{1864BC6D-EF00-4870-B115-D4FB1C5BF500}">
      <dgm:prSet/>
      <dgm:spPr/>
      <dgm:t>
        <a:bodyPr/>
        <a:lstStyle/>
        <a:p>
          <a:endParaRPr lang="en-GB"/>
        </a:p>
      </dgm:t>
    </dgm:pt>
    <dgm:pt modelId="{E0A90CEB-BD64-40D3-B419-9CEB3EA255B3}">
      <dgm:prSet/>
      <dgm:spPr/>
      <dgm:t>
        <a:bodyPr/>
        <a:lstStyle/>
        <a:p>
          <a:r>
            <a:rPr lang="en-GB"/>
            <a:t>task-and-finish SIGs, studies, etc.</a:t>
          </a:r>
        </a:p>
      </dgm:t>
    </dgm:pt>
    <dgm:pt modelId="{16241032-9FFC-4145-AF24-BC38A697BD66}" type="parTrans" cxnId="{69DCFF39-6E09-449A-A34E-858DB6A9F94B}">
      <dgm:prSet/>
      <dgm:spPr/>
      <dgm:t>
        <a:bodyPr/>
        <a:lstStyle/>
        <a:p>
          <a:endParaRPr lang="en-GB"/>
        </a:p>
      </dgm:t>
    </dgm:pt>
    <dgm:pt modelId="{74D0AFCD-1DD1-4BCB-BF3E-990790D15260}" type="sibTrans" cxnId="{69DCFF39-6E09-449A-A34E-858DB6A9F94B}">
      <dgm:prSet/>
      <dgm:spPr/>
      <dgm:t>
        <a:bodyPr/>
        <a:lstStyle/>
        <a:p>
          <a:endParaRPr lang="en-GB"/>
        </a:p>
      </dgm:t>
    </dgm:pt>
    <dgm:pt modelId="{9EC3025D-E3C1-4BB8-B801-5CB1C3036C2F}">
      <dgm:prSet/>
      <dgm:spPr/>
      <dgm:t>
        <a:bodyPr/>
        <a:lstStyle/>
        <a:p>
          <a:r>
            <a:rPr lang="en-GB"/>
            <a:t>Hand-in-hand with </a:t>
          </a:r>
          <a:r>
            <a:rPr lang="en-GB" i="1"/>
            <a:t>learned society </a:t>
          </a:r>
          <a:endParaRPr lang="en-GB"/>
        </a:p>
      </dgm:t>
    </dgm:pt>
    <dgm:pt modelId="{0775AF89-A2D6-45C7-A88D-A16C5503A620}" type="parTrans" cxnId="{3AE27123-B323-4DD4-83E6-A6356B536592}">
      <dgm:prSet/>
      <dgm:spPr/>
      <dgm:t>
        <a:bodyPr/>
        <a:lstStyle/>
        <a:p>
          <a:endParaRPr lang="en-GB"/>
        </a:p>
      </dgm:t>
    </dgm:pt>
    <dgm:pt modelId="{915FC66E-752B-47F7-9AB8-47DC8E3FE3D8}" type="sibTrans" cxnId="{3AE27123-B323-4DD4-83E6-A6356B536592}">
      <dgm:prSet/>
      <dgm:spPr/>
      <dgm:t>
        <a:bodyPr/>
        <a:lstStyle/>
        <a:p>
          <a:endParaRPr lang="en-GB"/>
        </a:p>
      </dgm:t>
    </dgm:pt>
    <dgm:pt modelId="{75566D27-157F-4D73-A72F-9960E3D49D05}">
      <dgm:prSet/>
      <dgm:spPr/>
      <dgm:t>
        <a:bodyPr/>
        <a:lstStyle/>
        <a:p>
          <a:r>
            <a:rPr lang="en-GB"/>
            <a:t>so that by the end of CRANE funding, the </a:t>
          </a:r>
          <a:r>
            <a:rPr lang="en-GB" i="1"/>
            <a:t>learned society </a:t>
          </a:r>
          <a:r>
            <a:rPr lang="en-GB"/>
            <a:t>can take forward the sustainable parts</a:t>
          </a:r>
        </a:p>
      </dgm:t>
    </dgm:pt>
    <dgm:pt modelId="{C5AFF6B7-562F-4FF0-9375-9D19518EF705}" type="parTrans" cxnId="{D4936921-23E0-4822-84B2-CCAD7496A282}">
      <dgm:prSet/>
      <dgm:spPr/>
      <dgm:t>
        <a:bodyPr/>
        <a:lstStyle/>
        <a:p>
          <a:endParaRPr lang="en-GB"/>
        </a:p>
      </dgm:t>
    </dgm:pt>
    <dgm:pt modelId="{AB901412-5D61-4E21-8E04-F00C164DFE88}" type="sibTrans" cxnId="{D4936921-23E0-4822-84B2-CCAD7496A282}">
      <dgm:prSet/>
      <dgm:spPr/>
      <dgm:t>
        <a:bodyPr/>
        <a:lstStyle/>
        <a:p>
          <a:endParaRPr lang="en-GB"/>
        </a:p>
      </dgm:t>
    </dgm:pt>
    <dgm:pt modelId="{58A189F9-3416-4141-8167-A804FEB41EF8}">
      <dgm:prSet/>
      <dgm:spPr/>
      <dgm:t>
        <a:bodyPr/>
        <a:lstStyle/>
        <a:p>
          <a:r>
            <a:rPr lang="en-GB" dirty="0"/>
            <a:t>foundations and planning</a:t>
          </a:r>
        </a:p>
      </dgm:t>
    </dgm:pt>
    <dgm:pt modelId="{4C4667D0-54A1-4F59-A64D-52EFEE48471F}" type="parTrans" cxnId="{79912F7D-6B59-4D09-8F65-7BF4DBA145F6}">
      <dgm:prSet/>
      <dgm:spPr/>
      <dgm:t>
        <a:bodyPr/>
        <a:lstStyle/>
        <a:p>
          <a:endParaRPr lang="en-GB"/>
        </a:p>
      </dgm:t>
    </dgm:pt>
    <dgm:pt modelId="{3CDDC466-19BF-4DC4-8F1C-F6804ECBB6B2}" type="sibTrans" cxnId="{79912F7D-6B59-4D09-8F65-7BF4DBA145F6}">
      <dgm:prSet/>
      <dgm:spPr/>
      <dgm:t>
        <a:bodyPr/>
        <a:lstStyle/>
        <a:p>
          <a:endParaRPr lang="en-GB"/>
        </a:p>
      </dgm:t>
    </dgm:pt>
    <dgm:pt modelId="{CE9F4166-BFA2-4EFA-B514-4719979FD7A1}" type="pres">
      <dgm:prSet presAssocID="{6FAD59A6-CA43-4F74-AE4D-C53A5240EFA5}" presName="Name0" presStyleCnt="0">
        <dgm:presLayoutVars>
          <dgm:dir/>
          <dgm:animOne val="branch"/>
          <dgm:animLvl val="lvl"/>
        </dgm:presLayoutVars>
      </dgm:prSet>
      <dgm:spPr/>
    </dgm:pt>
    <dgm:pt modelId="{30F2F363-27CA-42BF-82D7-10E3EB22FA79}" type="pres">
      <dgm:prSet presAssocID="{56194052-624E-4494-A9B8-156AC2520561}" presName="chaos" presStyleCnt="0"/>
      <dgm:spPr/>
    </dgm:pt>
    <dgm:pt modelId="{C52BB3F1-D843-4651-A658-51D4F6F1C32E}" type="pres">
      <dgm:prSet presAssocID="{56194052-624E-4494-A9B8-156AC2520561}" presName="parTx1" presStyleLbl="revTx" presStyleIdx="0" presStyleCnt="6"/>
      <dgm:spPr/>
    </dgm:pt>
    <dgm:pt modelId="{EAC046B7-11EB-49FB-B8D4-E2E15DAECC12}" type="pres">
      <dgm:prSet presAssocID="{56194052-624E-4494-A9B8-156AC2520561}" presName="c1" presStyleLbl="node1" presStyleIdx="0" presStyleCnt="19"/>
      <dgm:spPr/>
    </dgm:pt>
    <dgm:pt modelId="{430E956E-295E-4022-AF48-243A6B517FC2}" type="pres">
      <dgm:prSet presAssocID="{56194052-624E-4494-A9B8-156AC2520561}" presName="c2" presStyleLbl="node1" presStyleIdx="1" presStyleCnt="19"/>
      <dgm:spPr/>
    </dgm:pt>
    <dgm:pt modelId="{4E311E83-6323-4635-8687-782DC08D0D7F}" type="pres">
      <dgm:prSet presAssocID="{56194052-624E-4494-A9B8-156AC2520561}" presName="c3" presStyleLbl="node1" presStyleIdx="2" presStyleCnt="19"/>
      <dgm:spPr/>
    </dgm:pt>
    <dgm:pt modelId="{A0F94FEB-3F2C-43DF-B214-31FCA893C136}" type="pres">
      <dgm:prSet presAssocID="{56194052-624E-4494-A9B8-156AC2520561}" presName="c4" presStyleLbl="node1" presStyleIdx="3" presStyleCnt="19"/>
      <dgm:spPr/>
    </dgm:pt>
    <dgm:pt modelId="{117720E3-0757-4C01-B9E9-1B3BED2A1786}" type="pres">
      <dgm:prSet presAssocID="{56194052-624E-4494-A9B8-156AC2520561}" presName="c5" presStyleLbl="node1" presStyleIdx="4" presStyleCnt="19"/>
      <dgm:spPr/>
    </dgm:pt>
    <dgm:pt modelId="{D08B09A7-0CE1-4AC6-9CBE-8175534735E4}" type="pres">
      <dgm:prSet presAssocID="{56194052-624E-4494-A9B8-156AC2520561}" presName="c6" presStyleLbl="node1" presStyleIdx="5" presStyleCnt="19"/>
      <dgm:spPr/>
    </dgm:pt>
    <dgm:pt modelId="{EB7929C9-7A21-4F9F-933D-4A6004B8D6A5}" type="pres">
      <dgm:prSet presAssocID="{56194052-624E-4494-A9B8-156AC2520561}" presName="c7" presStyleLbl="node1" presStyleIdx="6" presStyleCnt="19"/>
      <dgm:spPr/>
    </dgm:pt>
    <dgm:pt modelId="{29D8CFE1-D3F9-479F-B6A4-8148705873AC}" type="pres">
      <dgm:prSet presAssocID="{56194052-624E-4494-A9B8-156AC2520561}" presName="c8" presStyleLbl="node1" presStyleIdx="7" presStyleCnt="19"/>
      <dgm:spPr/>
    </dgm:pt>
    <dgm:pt modelId="{833A82E3-7648-476E-98D9-0F1D74D81FD2}" type="pres">
      <dgm:prSet presAssocID="{56194052-624E-4494-A9B8-156AC2520561}" presName="c9" presStyleLbl="node1" presStyleIdx="8" presStyleCnt="19"/>
      <dgm:spPr/>
    </dgm:pt>
    <dgm:pt modelId="{C6B29F12-4B09-4A4A-A233-FC1E0F17F5D8}" type="pres">
      <dgm:prSet presAssocID="{56194052-624E-4494-A9B8-156AC2520561}" presName="c10" presStyleLbl="node1" presStyleIdx="9" presStyleCnt="19"/>
      <dgm:spPr/>
    </dgm:pt>
    <dgm:pt modelId="{F93F5F1F-2F35-4B92-9DCA-2DB0A14FE8C1}" type="pres">
      <dgm:prSet presAssocID="{56194052-624E-4494-A9B8-156AC2520561}" presName="c11" presStyleLbl="node1" presStyleIdx="10" presStyleCnt="19"/>
      <dgm:spPr/>
    </dgm:pt>
    <dgm:pt modelId="{5FAEECA7-CEAD-46FD-8C9A-09FCB2FA8D1E}" type="pres">
      <dgm:prSet presAssocID="{56194052-624E-4494-A9B8-156AC2520561}" presName="c12" presStyleLbl="node1" presStyleIdx="11" presStyleCnt="19"/>
      <dgm:spPr/>
    </dgm:pt>
    <dgm:pt modelId="{4625EFC6-EF69-4E72-877B-F5266F5C76E1}" type="pres">
      <dgm:prSet presAssocID="{56194052-624E-4494-A9B8-156AC2520561}" presName="c13" presStyleLbl="node1" presStyleIdx="12" presStyleCnt="19"/>
      <dgm:spPr/>
    </dgm:pt>
    <dgm:pt modelId="{BB9704CF-7CAE-43B2-A269-C72C8DDD2162}" type="pres">
      <dgm:prSet presAssocID="{56194052-624E-4494-A9B8-156AC2520561}" presName="c14" presStyleLbl="node1" presStyleIdx="13" presStyleCnt="19"/>
      <dgm:spPr/>
    </dgm:pt>
    <dgm:pt modelId="{14EBE1EE-DCC5-43D8-977E-2AD3505E44D0}" type="pres">
      <dgm:prSet presAssocID="{56194052-624E-4494-A9B8-156AC2520561}" presName="c15" presStyleLbl="node1" presStyleIdx="14" presStyleCnt="19"/>
      <dgm:spPr/>
    </dgm:pt>
    <dgm:pt modelId="{EC39E6EF-B692-4E7B-BB93-A8BB9A50DBC1}" type="pres">
      <dgm:prSet presAssocID="{56194052-624E-4494-A9B8-156AC2520561}" presName="c16" presStyleLbl="node1" presStyleIdx="15" presStyleCnt="19"/>
      <dgm:spPr/>
    </dgm:pt>
    <dgm:pt modelId="{7CC53DA7-52BB-49F3-8B32-41111019F06C}" type="pres">
      <dgm:prSet presAssocID="{56194052-624E-4494-A9B8-156AC2520561}" presName="c17" presStyleLbl="node1" presStyleIdx="16" presStyleCnt="19"/>
      <dgm:spPr/>
    </dgm:pt>
    <dgm:pt modelId="{F5DE00E7-E259-44F0-9501-9376F054ECFB}" type="pres">
      <dgm:prSet presAssocID="{56194052-624E-4494-A9B8-156AC2520561}" presName="c18" presStyleLbl="node1" presStyleIdx="17" presStyleCnt="19"/>
      <dgm:spPr/>
    </dgm:pt>
    <dgm:pt modelId="{41432ECE-8EB4-4C1A-A5B4-5AF592FB3128}" type="pres">
      <dgm:prSet presAssocID="{B7C73630-0FEF-4F5B-91C0-435C72657520}" presName="chevronComposite1" presStyleCnt="0"/>
      <dgm:spPr/>
    </dgm:pt>
    <dgm:pt modelId="{2C07EB10-5768-41A3-9D95-B89131DCC228}" type="pres">
      <dgm:prSet presAssocID="{B7C73630-0FEF-4F5B-91C0-435C72657520}" presName="chevron1" presStyleLbl="sibTrans2D1" presStyleIdx="0" presStyleCnt="3"/>
      <dgm:spPr/>
    </dgm:pt>
    <dgm:pt modelId="{DB175E59-3548-496E-AF2A-DFABBF76A6BC}" type="pres">
      <dgm:prSet presAssocID="{B7C73630-0FEF-4F5B-91C0-435C72657520}" presName="spChevron1" presStyleCnt="0"/>
      <dgm:spPr/>
    </dgm:pt>
    <dgm:pt modelId="{96B1E089-2310-414D-AA9A-C086002D1CBE}" type="pres">
      <dgm:prSet presAssocID="{F2BA7C87-426E-4F00-9D4C-689DE4388B39}" presName="middle" presStyleCnt="0"/>
      <dgm:spPr/>
    </dgm:pt>
    <dgm:pt modelId="{7632FFA4-3F99-484D-8506-7F034346CBDF}" type="pres">
      <dgm:prSet presAssocID="{F2BA7C87-426E-4F00-9D4C-689DE4388B39}" presName="parTxMid" presStyleLbl="revTx" presStyleIdx="1" presStyleCnt="6"/>
      <dgm:spPr/>
    </dgm:pt>
    <dgm:pt modelId="{EBD0741D-1FE3-491D-B032-C58D2BD87804}" type="pres">
      <dgm:prSet presAssocID="{F2BA7C87-426E-4F00-9D4C-689DE4388B39}" presName="desTxMid" presStyleLbl="revTx" presStyleIdx="2" presStyleCnt="6">
        <dgm:presLayoutVars>
          <dgm:bulletEnabled val="1"/>
        </dgm:presLayoutVars>
      </dgm:prSet>
      <dgm:spPr/>
    </dgm:pt>
    <dgm:pt modelId="{334407E1-C912-4520-B242-C9395DFB5DCC}" type="pres">
      <dgm:prSet presAssocID="{F2BA7C87-426E-4F00-9D4C-689DE4388B39}" presName="spMid" presStyleCnt="0"/>
      <dgm:spPr/>
    </dgm:pt>
    <dgm:pt modelId="{160988AB-1C62-483F-9BFA-6A569FAB83BF}" type="pres">
      <dgm:prSet presAssocID="{5ECEDFFA-C2DF-4286-8208-685274B4E59A}" presName="chevronComposite1" presStyleCnt="0"/>
      <dgm:spPr/>
    </dgm:pt>
    <dgm:pt modelId="{E7AC9762-2604-45F3-84E8-A7EE21DE50B6}" type="pres">
      <dgm:prSet presAssocID="{5ECEDFFA-C2DF-4286-8208-685274B4E59A}" presName="chevron1" presStyleLbl="sibTrans2D1" presStyleIdx="1" presStyleCnt="3"/>
      <dgm:spPr/>
    </dgm:pt>
    <dgm:pt modelId="{D44D0CD7-E580-46C2-8B48-0D3839BC096F}" type="pres">
      <dgm:prSet presAssocID="{5ECEDFFA-C2DF-4286-8208-685274B4E59A}" presName="spChevron1" presStyleCnt="0"/>
      <dgm:spPr/>
    </dgm:pt>
    <dgm:pt modelId="{9C5FD60E-FDF6-4898-884D-F25207D667F0}" type="pres">
      <dgm:prSet presAssocID="{3D5AC382-9075-4A1B-93BC-40027C2B866E}" presName="middle" presStyleCnt="0"/>
      <dgm:spPr/>
    </dgm:pt>
    <dgm:pt modelId="{879D7C08-5408-423B-9913-55C6E18ADE45}" type="pres">
      <dgm:prSet presAssocID="{3D5AC382-9075-4A1B-93BC-40027C2B866E}" presName="parTxMid" presStyleLbl="revTx" presStyleIdx="3" presStyleCnt="6"/>
      <dgm:spPr/>
    </dgm:pt>
    <dgm:pt modelId="{B1D8A0A4-E527-426B-8D2F-ABC047CD9175}" type="pres">
      <dgm:prSet presAssocID="{3D5AC382-9075-4A1B-93BC-40027C2B866E}" presName="desTxMid" presStyleLbl="revTx" presStyleIdx="4" presStyleCnt="6">
        <dgm:presLayoutVars>
          <dgm:bulletEnabled val="1"/>
        </dgm:presLayoutVars>
      </dgm:prSet>
      <dgm:spPr/>
    </dgm:pt>
    <dgm:pt modelId="{A9020B6A-329B-4828-AD63-D66E7966CF43}" type="pres">
      <dgm:prSet presAssocID="{3D5AC382-9075-4A1B-93BC-40027C2B866E}" presName="spMid" presStyleCnt="0"/>
      <dgm:spPr/>
    </dgm:pt>
    <dgm:pt modelId="{97D530A7-4D86-4411-BE3D-89B9989D47E8}" type="pres">
      <dgm:prSet presAssocID="{328E672C-B74B-4CC8-BB65-209CCE253FA3}" presName="chevronComposite1" presStyleCnt="0"/>
      <dgm:spPr/>
    </dgm:pt>
    <dgm:pt modelId="{50BA1A82-30AF-4F22-818E-57CB45C1A0D8}" type="pres">
      <dgm:prSet presAssocID="{328E672C-B74B-4CC8-BB65-209CCE253FA3}" presName="chevron1" presStyleLbl="sibTrans2D1" presStyleIdx="2" presStyleCnt="3"/>
      <dgm:spPr/>
    </dgm:pt>
    <dgm:pt modelId="{9A73C706-B4C9-490D-836B-F5081F266597}" type="pres">
      <dgm:prSet presAssocID="{328E672C-B74B-4CC8-BB65-209CCE253FA3}" presName="spChevron1" presStyleCnt="0"/>
      <dgm:spPr/>
    </dgm:pt>
    <dgm:pt modelId="{8B0FA039-13F5-4B0F-B812-6CEABC9055EB}" type="pres">
      <dgm:prSet presAssocID="{9EC3025D-E3C1-4BB8-B801-5CB1C3036C2F}" presName="last" presStyleCnt="0"/>
      <dgm:spPr/>
    </dgm:pt>
    <dgm:pt modelId="{950C1F76-E687-4E8F-8A93-2579B24381DE}" type="pres">
      <dgm:prSet presAssocID="{9EC3025D-E3C1-4BB8-B801-5CB1C3036C2F}" presName="circleTx" presStyleLbl="node1" presStyleIdx="18" presStyleCnt="19"/>
      <dgm:spPr/>
    </dgm:pt>
    <dgm:pt modelId="{A4A311DD-3747-48FF-AF71-B5F653C64D69}" type="pres">
      <dgm:prSet presAssocID="{9EC3025D-E3C1-4BB8-B801-5CB1C3036C2F}" presName="desTxN" presStyleLbl="revTx" presStyleIdx="5" presStyleCnt="6">
        <dgm:presLayoutVars>
          <dgm:bulletEnabled val="1"/>
        </dgm:presLayoutVars>
      </dgm:prSet>
      <dgm:spPr/>
    </dgm:pt>
    <dgm:pt modelId="{762A09BA-1C35-4982-8422-97DC163F4950}" type="pres">
      <dgm:prSet presAssocID="{9EC3025D-E3C1-4BB8-B801-5CB1C3036C2F}" presName="spN" presStyleCnt="0"/>
      <dgm:spPr/>
    </dgm:pt>
  </dgm:ptLst>
  <dgm:cxnLst>
    <dgm:cxn modelId="{0DD23001-6B49-4BE9-8ADF-DC1CCD3BAA6A}" type="presOf" srcId="{F2BA7C87-426E-4F00-9D4C-689DE4388B39}" destId="{7632FFA4-3F99-484D-8506-7F034346CBDF}" srcOrd="0" destOrd="0" presId="urn:microsoft.com/office/officeart/2009/3/layout/RandomtoResultProcess"/>
    <dgm:cxn modelId="{3E82F001-7032-4AEF-958A-D0B0D0C8DC1C}" type="presOf" srcId="{6FAD59A6-CA43-4F74-AE4D-C53A5240EFA5}" destId="{CE9F4166-BFA2-4EFA-B514-4719979FD7A1}" srcOrd="0" destOrd="0" presId="urn:microsoft.com/office/officeart/2009/3/layout/RandomtoResultProcess"/>
    <dgm:cxn modelId="{1BF40A12-C73E-4BF9-84C6-B54F242481E8}" type="presOf" srcId="{E0A90CEB-BD64-40D3-B419-9CEB3EA255B3}" destId="{B1D8A0A4-E527-426B-8D2F-ABC047CD9175}" srcOrd="0" destOrd="2" presId="urn:microsoft.com/office/officeart/2009/3/layout/RandomtoResultProcess"/>
    <dgm:cxn modelId="{ED205512-82FA-43AE-AB48-3179DD574712}" type="presOf" srcId="{3D5AC382-9075-4A1B-93BC-40027C2B866E}" destId="{879D7C08-5408-423B-9913-55C6E18ADE45}" srcOrd="0" destOrd="0" presId="urn:microsoft.com/office/officeart/2009/3/layout/RandomtoResultProcess"/>
    <dgm:cxn modelId="{6650971D-7E1E-481E-B50C-63C08C449038}" type="presOf" srcId="{56194052-624E-4494-A9B8-156AC2520561}" destId="{C52BB3F1-D843-4651-A658-51D4F6F1C32E}" srcOrd="0" destOrd="0" presId="urn:microsoft.com/office/officeart/2009/3/layout/RandomtoResultProcess"/>
    <dgm:cxn modelId="{D4936921-23E0-4822-84B2-CCAD7496A282}" srcId="{9EC3025D-E3C1-4BB8-B801-5CB1C3036C2F}" destId="{75566D27-157F-4D73-A72F-9960E3D49D05}" srcOrd="0" destOrd="0" parTransId="{C5AFF6B7-562F-4FF0-9375-9D19518EF705}" sibTransId="{AB901412-5D61-4E21-8E04-F00C164DFE88}"/>
    <dgm:cxn modelId="{3AE27123-B323-4DD4-83E6-A6356B536592}" srcId="{6FAD59A6-CA43-4F74-AE4D-C53A5240EFA5}" destId="{9EC3025D-E3C1-4BB8-B801-5CB1C3036C2F}" srcOrd="3" destOrd="0" parTransId="{0775AF89-A2D6-45C7-A88D-A16C5503A620}" sibTransId="{915FC66E-752B-47F7-9AB8-47DC8E3FE3D8}"/>
    <dgm:cxn modelId="{7501F127-5820-4949-A3E7-4AC130288952}" type="presOf" srcId="{75566D27-157F-4D73-A72F-9960E3D49D05}" destId="{A4A311DD-3747-48FF-AF71-B5F653C64D69}" srcOrd="0" destOrd="0" presId="urn:microsoft.com/office/officeart/2009/3/layout/RandomtoResultProcess"/>
    <dgm:cxn modelId="{69389839-9EF3-4718-9F2B-C72914655A3F}" type="presOf" srcId="{58A189F9-3416-4141-8167-A804FEB41EF8}" destId="{EBD0741D-1FE3-491D-B032-C58D2BD87804}" srcOrd="0" destOrd="0" presId="urn:microsoft.com/office/officeart/2009/3/layout/RandomtoResultProcess"/>
    <dgm:cxn modelId="{69DCFF39-6E09-449A-A34E-858DB6A9F94B}" srcId="{3D5AC382-9075-4A1B-93BC-40027C2B866E}" destId="{E0A90CEB-BD64-40D3-B419-9CEB3EA255B3}" srcOrd="2" destOrd="0" parTransId="{16241032-9FFC-4145-AF24-BC38A697BD66}" sibTransId="{74D0AFCD-1DD1-4BCB-BF3E-990790D15260}"/>
    <dgm:cxn modelId="{72DACF69-E634-4556-9DE8-9A4170017A7D}" srcId="{6FAD59A6-CA43-4F74-AE4D-C53A5240EFA5}" destId="{3D5AC382-9075-4A1B-93BC-40027C2B866E}" srcOrd="2" destOrd="0" parTransId="{88374AB5-689F-4F53-AAD3-7644AD6B3B70}" sibTransId="{328E672C-B74B-4CC8-BB65-209CCE253FA3}"/>
    <dgm:cxn modelId="{1864BC6D-EF00-4870-B115-D4FB1C5BF500}" srcId="{3D5AC382-9075-4A1B-93BC-40027C2B866E}" destId="{D9A19EE5-7257-46C6-A2BD-7B239A02F6F6}" srcOrd="1" destOrd="0" parTransId="{B895E5C0-5269-49EB-B7E6-7212DF7701C9}" sibTransId="{7A4A4D22-88C7-4DF9-A7A1-552B2E11F4D6}"/>
    <dgm:cxn modelId="{79912F7D-6B59-4D09-8F65-7BF4DBA145F6}" srcId="{F2BA7C87-426E-4F00-9D4C-689DE4388B39}" destId="{58A189F9-3416-4141-8167-A804FEB41EF8}" srcOrd="0" destOrd="0" parTransId="{4C4667D0-54A1-4F59-A64D-52EFEE48471F}" sibTransId="{3CDDC466-19BF-4DC4-8F1C-F6804ECBB6B2}"/>
    <dgm:cxn modelId="{38C63D80-7196-4DF6-9D3B-85EDAACD9C39}" type="presOf" srcId="{D9A19EE5-7257-46C6-A2BD-7B239A02F6F6}" destId="{B1D8A0A4-E527-426B-8D2F-ABC047CD9175}" srcOrd="0" destOrd="1" presId="urn:microsoft.com/office/officeart/2009/3/layout/RandomtoResultProcess"/>
    <dgm:cxn modelId="{43B52289-882F-4734-ABFF-5F632A19744E}" type="presOf" srcId="{2B66EA3C-6A2C-4DDA-81BD-8E5BDB1B405F}" destId="{EBD0741D-1FE3-491D-B032-C58D2BD87804}" srcOrd="0" destOrd="1" presId="urn:microsoft.com/office/officeart/2009/3/layout/RandomtoResultProcess"/>
    <dgm:cxn modelId="{9B7A1699-9F39-4F7A-9DF7-32D588800BCB}" type="presOf" srcId="{9EC3025D-E3C1-4BB8-B801-5CB1C3036C2F}" destId="{950C1F76-E687-4E8F-8A93-2579B24381DE}" srcOrd="0" destOrd="0" presId="urn:microsoft.com/office/officeart/2009/3/layout/RandomtoResultProcess"/>
    <dgm:cxn modelId="{6AE076BB-4C37-4E0B-B2B5-53D38CA058EF}" type="presOf" srcId="{7AF98547-D0EC-4E19-A913-DFF39447CB04}" destId="{B1D8A0A4-E527-426B-8D2F-ABC047CD9175}" srcOrd="0" destOrd="0" presId="urn:microsoft.com/office/officeart/2009/3/layout/RandomtoResultProcess"/>
    <dgm:cxn modelId="{5BBAD0D3-AAE8-46FB-9944-47953E3E3C2D}" srcId="{6FAD59A6-CA43-4F74-AE4D-C53A5240EFA5}" destId="{F2BA7C87-426E-4F00-9D4C-689DE4388B39}" srcOrd="1" destOrd="0" parTransId="{95822013-1535-400F-BE2F-99371CE3D4F6}" sibTransId="{5ECEDFFA-C2DF-4286-8208-685274B4E59A}"/>
    <dgm:cxn modelId="{3895E5D7-DD5F-4ABF-856C-4D6DF7557969}" srcId="{6FAD59A6-CA43-4F74-AE4D-C53A5240EFA5}" destId="{56194052-624E-4494-A9B8-156AC2520561}" srcOrd="0" destOrd="0" parTransId="{26BDBD60-4E6E-4B57-AD8C-01572EF9988F}" sibTransId="{B7C73630-0FEF-4F5B-91C0-435C72657520}"/>
    <dgm:cxn modelId="{CD3ABAE5-F409-4013-B497-6FC1645BAA62}" srcId="{F2BA7C87-426E-4F00-9D4C-689DE4388B39}" destId="{2B66EA3C-6A2C-4DDA-81BD-8E5BDB1B405F}" srcOrd="1" destOrd="0" parTransId="{DD8F4CC9-75A1-4491-8B9D-24F06A35AACC}" sibTransId="{6722839B-2926-4FBA-95CE-05D49723AD08}"/>
    <dgm:cxn modelId="{5CF776F0-D34F-4539-976C-D5D9750B359C}" srcId="{3D5AC382-9075-4A1B-93BC-40027C2B866E}" destId="{7AF98547-D0EC-4E19-A913-DFF39447CB04}" srcOrd="0" destOrd="0" parTransId="{4B3857A0-A988-4B64-8DEA-7D2B03BB0276}" sibTransId="{8B7B6FB0-8237-411A-8284-59153B243DF6}"/>
    <dgm:cxn modelId="{BE280DA4-4D04-4016-B145-BA13E3D363E1}" type="presParOf" srcId="{CE9F4166-BFA2-4EFA-B514-4719979FD7A1}" destId="{30F2F363-27CA-42BF-82D7-10E3EB22FA79}" srcOrd="0" destOrd="0" presId="urn:microsoft.com/office/officeart/2009/3/layout/RandomtoResultProcess"/>
    <dgm:cxn modelId="{1E7B34CA-073A-4B4A-9DCA-86CF2C4E1071}" type="presParOf" srcId="{30F2F363-27CA-42BF-82D7-10E3EB22FA79}" destId="{C52BB3F1-D843-4651-A658-51D4F6F1C32E}" srcOrd="0" destOrd="0" presId="urn:microsoft.com/office/officeart/2009/3/layout/RandomtoResultProcess"/>
    <dgm:cxn modelId="{AC7D8399-CF1F-4917-B510-9B2A1EC208A8}" type="presParOf" srcId="{30F2F363-27CA-42BF-82D7-10E3EB22FA79}" destId="{EAC046B7-11EB-49FB-B8D4-E2E15DAECC12}" srcOrd="1" destOrd="0" presId="urn:microsoft.com/office/officeart/2009/3/layout/RandomtoResultProcess"/>
    <dgm:cxn modelId="{68B87A42-4A54-4084-BB57-AFC3910F161F}" type="presParOf" srcId="{30F2F363-27CA-42BF-82D7-10E3EB22FA79}" destId="{430E956E-295E-4022-AF48-243A6B517FC2}" srcOrd="2" destOrd="0" presId="urn:microsoft.com/office/officeart/2009/3/layout/RandomtoResultProcess"/>
    <dgm:cxn modelId="{BD3B552E-1DE3-4F3E-AA1C-7CAAE60C5A04}" type="presParOf" srcId="{30F2F363-27CA-42BF-82D7-10E3EB22FA79}" destId="{4E311E83-6323-4635-8687-782DC08D0D7F}" srcOrd="3" destOrd="0" presId="urn:microsoft.com/office/officeart/2009/3/layout/RandomtoResultProcess"/>
    <dgm:cxn modelId="{B46244A9-3886-4A22-8379-C2CCE53A0477}" type="presParOf" srcId="{30F2F363-27CA-42BF-82D7-10E3EB22FA79}" destId="{A0F94FEB-3F2C-43DF-B214-31FCA893C136}" srcOrd="4" destOrd="0" presId="urn:microsoft.com/office/officeart/2009/3/layout/RandomtoResultProcess"/>
    <dgm:cxn modelId="{3B8BBD67-7E1B-4E0B-A58A-D70B367F1D58}" type="presParOf" srcId="{30F2F363-27CA-42BF-82D7-10E3EB22FA79}" destId="{117720E3-0757-4C01-B9E9-1B3BED2A1786}" srcOrd="5" destOrd="0" presId="urn:microsoft.com/office/officeart/2009/3/layout/RandomtoResultProcess"/>
    <dgm:cxn modelId="{0F5589A4-F6A2-4009-937E-D0F4BB273B3A}" type="presParOf" srcId="{30F2F363-27CA-42BF-82D7-10E3EB22FA79}" destId="{D08B09A7-0CE1-4AC6-9CBE-8175534735E4}" srcOrd="6" destOrd="0" presId="urn:microsoft.com/office/officeart/2009/3/layout/RandomtoResultProcess"/>
    <dgm:cxn modelId="{67416278-496E-4ED3-B27F-75D593B8A7CE}" type="presParOf" srcId="{30F2F363-27CA-42BF-82D7-10E3EB22FA79}" destId="{EB7929C9-7A21-4F9F-933D-4A6004B8D6A5}" srcOrd="7" destOrd="0" presId="urn:microsoft.com/office/officeart/2009/3/layout/RandomtoResultProcess"/>
    <dgm:cxn modelId="{6183EDDB-91F6-4391-9A73-1D2D9572F9A4}" type="presParOf" srcId="{30F2F363-27CA-42BF-82D7-10E3EB22FA79}" destId="{29D8CFE1-D3F9-479F-B6A4-8148705873AC}" srcOrd="8" destOrd="0" presId="urn:microsoft.com/office/officeart/2009/3/layout/RandomtoResultProcess"/>
    <dgm:cxn modelId="{AC54E4F8-336E-406A-B4B8-5F0E72FB7D48}" type="presParOf" srcId="{30F2F363-27CA-42BF-82D7-10E3EB22FA79}" destId="{833A82E3-7648-476E-98D9-0F1D74D81FD2}" srcOrd="9" destOrd="0" presId="urn:microsoft.com/office/officeart/2009/3/layout/RandomtoResultProcess"/>
    <dgm:cxn modelId="{81E2CE3C-DFE9-44B3-A756-F4432E7B58AF}" type="presParOf" srcId="{30F2F363-27CA-42BF-82D7-10E3EB22FA79}" destId="{C6B29F12-4B09-4A4A-A233-FC1E0F17F5D8}" srcOrd="10" destOrd="0" presId="urn:microsoft.com/office/officeart/2009/3/layout/RandomtoResultProcess"/>
    <dgm:cxn modelId="{04C1354C-5FDE-4F33-A5E5-AE829050513C}" type="presParOf" srcId="{30F2F363-27CA-42BF-82D7-10E3EB22FA79}" destId="{F93F5F1F-2F35-4B92-9DCA-2DB0A14FE8C1}" srcOrd="11" destOrd="0" presId="urn:microsoft.com/office/officeart/2009/3/layout/RandomtoResultProcess"/>
    <dgm:cxn modelId="{894FC987-96BE-4099-92C0-E4D44FBA15F2}" type="presParOf" srcId="{30F2F363-27CA-42BF-82D7-10E3EB22FA79}" destId="{5FAEECA7-CEAD-46FD-8C9A-09FCB2FA8D1E}" srcOrd="12" destOrd="0" presId="urn:microsoft.com/office/officeart/2009/3/layout/RandomtoResultProcess"/>
    <dgm:cxn modelId="{5BC8BC20-1343-4D29-85F6-32D9FAFE2961}" type="presParOf" srcId="{30F2F363-27CA-42BF-82D7-10E3EB22FA79}" destId="{4625EFC6-EF69-4E72-877B-F5266F5C76E1}" srcOrd="13" destOrd="0" presId="urn:microsoft.com/office/officeart/2009/3/layout/RandomtoResultProcess"/>
    <dgm:cxn modelId="{FFD87D39-5B06-4B9C-8F08-C8994C547C13}" type="presParOf" srcId="{30F2F363-27CA-42BF-82D7-10E3EB22FA79}" destId="{BB9704CF-7CAE-43B2-A269-C72C8DDD2162}" srcOrd="14" destOrd="0" presId="urn:microsoft.com/office/officeart/2009/3/layout/RandomtoResultProcess"/>
    <dgm:cxn modelId="{9BE3D806-5765-43A4-B768-BE80C9324EE8}" type="presParOf" srcId="{30F2F363-27CA-42BF-82D7-10E3EB22FA79}" destId="{14EBE1EE-DCC5-43D8-977E-2AD3505E44D0}" srcOrd="15" destOrd="0" presId="urn:microsoft.com/office/officeart/2009/3/layout/RandomtoResultProcess"/>
    <dgm:cxn modelId="{196F5BFF-13B9-48E0-8A5A-24457AB07B21}" type="presParOf" srcId="{30F2F363-27CA-42BF-82D7-10E3EB22FA79}" destId="{EC39E6EF-B692-4E7B-BB93-A8BB9A50DBC1}" srcOrd="16" destOrd="0" presId="urn:microsoft.com/office/officeart/2009/3/layout/RandomtoResultProcess"/>
    <dgm:cxn modelId="{8222FD99-498E-4E5E-9601-A91FBEFCD104}" type="presParOf" srcId="{30F2F363-27CA-42BF-82D7-10E3EB22FA79}" destId="{7CC53DA7-52BB-49F3-8B32-41111019F06C}" srcOrd="17" destOrd="0" presId="urn:microsoft.com/office/officeart/2009/3/layout/RandomtoResultProcess"/>
    <dgm:cxn modelId="{AF859F97-34E0-462D-AB16-5D81C46ED81B}" type="presParOf" srcId="{30F2F363-27CA-42BF-82D7-10E3EB22FA79}" destId="{F5DE00E7-E259-44F0-9501-9376F054ECFB}" srcOrd="18" destOrd="0" presId="urn:microsoft.com/office/officeart/2009/3/layout/RandomtoResultProcess"/>
    <dgm:cxn modelId="{649C29A8-68DC-45C2-AFEC-2250BAA30156}" type="presParOf" srcId="{CE9F4166-BFA2-4EFA-B514-4719979FD7A1}" destId="{41432ECE-8EB4-4C1A-A5B4-5AF592FB3128}" srcOrd="1" destOrd="0" presId="urn:microsoft.com/office/officeart/2009/3/layout/RandomtoResultProcess"/>
    <dgm:cxn modelId="{04D331A1-7A7A-4E4F-93B9-48318D969495}" type="presParOf" srcId="{41432ECE-8EB4-4C1A-A5B4-5AF592FB3128}" destId="{2C07EB10-5768-41A3-9D95-B89131DCC228}" srcOrd="0" destOrd="0" presId="urn:microsoft.com/office/officeart/2009/3/layout/RandomtoResultProcess"/>
    <dgm:cxn modelId="{A8D8F7B9-E32B-429E-A0D2-91F593449343}" type="presParOf" srcId="{41432ECE-8EB4-4C1A-A5B4-5AF592FB3128}" destId="{DB175E59-3548-496E-AF2A-DFABBF76A6BC}" srcOrd="1" destOrd="0" presId="urn:microsoft.com/office/officeart/2009/3/layout/RandomtoResultProcess"/>
    <dgm:cxn modelId="{41118BC8-6BE4-4E4D-B0EC-75FA3D6CCC51}" type="presParOf" srcId="{CE9F4166-BFA2-4EFA-B514-4719979FD7A1}" destId="{96B1E089-2310-414D-AA9A-C086002D1CBE}" srcOrd="2" destOrd="0" presId="urn:microsoft.com/office/officeart/2009/3/layout/RandomtoResultProcess"/>
    <dgm:cxn modelId="{A598E94C-C166-407B-BAEC-DDCE71937A1A}" type="presParOf" srcId="{96B1E089-2310-414D-AA9A-C086002D1CBE}" destId="{7632FFA4-3F99-484D-8506-7F034346CBDF}" srcOrd="0" destOrd="0" presId="urn:microsoft.com/office/officeart/2009/3/layout/RandomtoResultProcess"/>
    <dgm:cxn modelId="{928B7ECD-C4CE-40DC-AC97-16867AA4FCFE}" type="presParOf" srcId="{96B1E089-2310-414D-AA9A-C086002D1CBE}" destId="{EBD0741D-1FE3-491D-B032-C58D2BD87804}" srcOrd="1" destOrd="0" presId="urn:microsoft.com/office/officeart/2009/3/layout/RandomtoResultProcess"/>
    <dgm:cxn modelId="{C78B9B4D-C1C4-4A4F-916B-919B1215AB8F}" type="presParOf" srcId="{96B1E089-2310-414D-AA9A-C086002D1CBE}" destId="{334407E1-C912-4520-B242-C9395DFB5DCC}" srcOrd="2" destOrd="0" presId="urn:microsoft.com/office/officeart/2009/3/layout/RandomtoResultProcess"/>
    <dgm:cxn modelId="{A1157556-1A93-4C37-9B49-17F6AA868F1B}" type="presParOf" srcId="{CE9F4166-BFA2-4EFA-B514-4719979FD7A1}" destId="{160988AB-1C62-483F-9BFA-6A569FAB83BF}" srcOrd="3" destOrd="0" presId="urn:microsoft.com/office/officeart/2009/3/layout/RandomtoResultProcess"/>
    <dgm:cxn modelId="{4375B23D-B3C9-47E6-924F-1F9998BB012C}" type="presParOf" srcId="{160988AB-1C62-483F-9BFA-6A569FAB83BF}" destId="{E7AC9762-2604-45F3-84E8-A7EE21DE50B6}" srcOrd="0" destOrd="0" presId="urn:microsoft.com/office/officeart/2009/3/layout/RandomtoResultProcess"/>
    <dgm:cxn modelId="{62379863-2532-46AB-8244-E2C534AA409A}" type="presParOf" srcId="{160988AB-1C62-483F-9BFA-6A569FAB83BF}" destId="{D44D0CD7-E580-46C2-8B48-0D3839BC096F}" srcOrd="1" destOrd="0" presId="urn:microsoft.com/office/officeart/2009/3/layout/RandomtoResultProcess"/>
    <dgm:cxn modelId="{CAA09E39-5AE2-4E20-B516-6E0EDD0EE6E4}" type="presParOf" srcId="{CE9F4166-BFA2-4EFA-B514-4719979FD7A1}" destId="{9C5FD60E-FDF6-4898-884D-F25207D667F0}" srcOrd="4" destOrd="0" presId="urn:microsoft.com/office/officeart/2009/3/layout/RandomtoResultProcess"/>
    <dgm:cxn modelId="{3BB502E2-11EE-443C-8A2F-EDF33F900231}" type="presParOf" srcId="{9C5FD60E-FDF6-4898-884D-F25207D667F0}" destId="{879D7C08-5408-423B-9913-55C6E18ADE45}" srcOrd="0" destOrd="0" presId="urn:microsoft.com/office/officeart/2009/3/layout/RandomtoResultProcess"/>
    <dgm:cxn modelId="{656665A9-94B4-4DF2-920A-1A7FE5ACAD38}" type="presParOf" srcId="{9C5FD60E-FDF6-4898-884D-F25207D667F0}" destId="{B1D8A0A4-E527-426B-8D2F-ABC047CD9175}" srcOrd="1" destOrd="0" presId="urn:microsoft.com/office/officeart/2009/3/layout/RandomtoResultProcess"/>
    <dgm:cxn modelId="{13C9466C-2574-4379-A8B3-8422F04BCE0B}" type="presParOf" srcId="{9C5FD60E-FDF6-4898-884D-F25207D667F0}" destId="{A9020B6A-329B-4828-AD63-D66E7966CF43}" srcOrd="2" destOrd="0" presId="urn:microsoft.com/office/officeart/2009/3/layout/RandomtoResultProcess"/>
    <dgm:cxn modelId="{17C4C539-C8FE-4AB4-8759-534053FFBD84}" type="presParOf" srcId="{CE9F4166-BFA2-4EFA-B514-4719979FD7A1}" destId="{97D530A7-4D86-4411-BE3D-89B9989D47E8}" srcOrd="5" destOrd="0" presId="urn:microsoft.com/office/officeart/2009/3/layout/RandomtoResultProcess"/>
    <dgm:cxn modelId="{A9447C65-911D-4012-9070-564EC11EA326}" type="presParOf" srcId="{97D530A7-4D86-4411-BE3D-89B9989D47E8}" destId="{50BA1A82-30AF-4F22-818E-57CB45C1A0D8}" srcOrd="0" destOrd="0" presId="urn:microsoft.com/office/officeart/2009/3/layout/RandomtoResultProcess"/>
    <dgm:cxn modelId="{E80FC2BD-245F-401B-9567-AE58A4CFB427}" type="presParOf" srcId="{97D530A7-4D86-4411-BE3D-89B9989D47E8}" destId="{9A73C706-B4C9-490D-836B-F5081F266597}" srcOrd="1" destOrd="0" presId="urn:microsoft.com/office/officeart/2009/3/layout/RandomtoResultProcess"/>
    <dgm:cxn modelId="{25FC3FD9-90C6-48D5-A0C0-E87FD144E2B0}" type="presParOf" srcId="{CE9F4166-BFA2-4EFA-B514-4719979FD7A1}" destId="{8B0FA039-13F5-4B0F-B812-6CEABC9055EB}" srcOrd="6" destOrd="0" presId="urn:microsoft.com/office/officeart/2009/3/layout/RandomtoResultProcess"/>
    <dgm:cxn modelId="{C2108D5A-067F-4443-81AD-0C1B582D1A95}" type="presParOf" srcId="{8B0FA039-13F5-4B0F-B812-6CEABC9055EB}" destId="{950C1F76-E687-4E8F-8A93-2579B24381DE}" srcOrd="0" destOrd="0" presId="urn:microsoft.com/office/officeart/2009/3/layout/RandomtoResultProcess"/>
    <dgm:cxn modelId="{1367F849-E1F5-4BF9-9830-69988C532282}" type="presParOf" srcId="{8B0FA039-13F5-4B0F-B812-6CEABC9055EB}" destId="{A4A311DD-3747-48FF-AF71-B5F653C64D69}" srcOrd="1" destOrd="0" presId="urn:microsoft.com/office/officeart/2009/3/layout/RandomtoResultProcess"/>
    <dgm:cxn modelId="{58FE60C5-C465-4C30-BCDB-3B2357058D58}" type="presParOf" srcId="{8B0FA039-13F5-4B0F-B812-6CEABC9055EB}" destId="{762A09BA-1C35-4982-8422-97DC163F4950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41928-A8F6-480D-8231-3F9BAEDF8E36}">
      <dsp:nvSpPr>
        <dsp:cNvPr id="0" name=""/>
        <dsp:cNvSpPr/>
      </dsp:nvSpPr>
      <dsp:spPr>
        <a:xfrm>
          <a:off x="0" y="0"/>
          <a:ext cx="10515600" cy="1958102"/>
        </a:xfrm>
        <a:prstGeom prst="roundRect">
          <a:avLst>
            <a:gd name="adj" fmla="val 10000"/>
          </a:avLst>
        </a:prstGeom>
        <a:solidFill>
          <a:schemeClr val="accent3">
            <a:alpha val="9000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C4DBA-F8A5-41CD-819A-26C72F3E86DF}">
      <dsp:nvSpPr>
        <dsp:cNvPr id="0" name=""/>
        <dsp:cNvSpPr/>
      </dsp:nvSpPr>
      <dsp:spPr>
        <a:xfrm>
          <a:off x="318363" y="261080"/>
          <a:ext cx="2297412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30000" b="-3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821B0-F5CC-420B-8773-689EFE5E92FB}">
      <dsp:nvSpPr>
        <dsp:cNvPr id="0" name=""/>
        <dsp:cNvSpPr/>
      </dsp:nvSpPr>
      <dsp:spPr>
        <a:xfrm rot="10800000">
          <a:off x="318363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 dirty="0"/>
            <a:t>identify </a:t>
          </a:r>
          <a:r>
            <a:rPr lang="en-US" sz="1900" b="1" i="0" kern="1200" baseline="0" dirty="0"/>
            <a:t>emerging global trends </a:t>
          </a:r>
          <a:r>
            <a:rPr lang="en-US" sz="1900" b="0" i="0" kern="1200" baseline="0" dirty="0"/>
            <a:t>and </a:t>
          </a:r>
          <a:r>
            <a:rPr lang="en-US" sz="1900" b="1" i="0" kern="1200" baseline="0" dirty="0"/>
            <a:t>national strengths </a:t>
          </a:r>
          <a:r>
            <a:rPr lang="en-US" sz="1900" b="0" i="0" kern="1200" baseline="0" dirty="0"/>
            <a:t>in cyber security</a:t>
          </a:r>
          <a:endParaRPr lang="en-GB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i="0" kern="1200" baseline="0" dirty="0"/>
            <a:t>rigorous community-led methodology</a:t>
          </a:r>
          <a:endParaRPr lang="en-GB" sz="1500" kern="1200" dirty="0"/>
        </a:p>
      </dsp:txBody>
      <dsp:txXfrm rot="10800000">
        <a:off x="389016" y="1958102"/>
        <a:ext cx="2156106" cy="2322582"/>
      </dsp:txXfrm>
    </dsp:sp>
    <dsp:sp modelId="{D9AC1D40-D4EA-449F-A9D3-96DF8884B6A8}">
      <dsp:nvSpPr>
        <dsp:cNvPr id="0" name=""/>
        <dsp:cNvSpPr/>
      </dsp:nvSpPr>
      <dsp:spPr>
        <a:xfrm>
          <a:off x="2845517" y="261080"/>
          <a:ext cx="2297412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30000" b="-3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1798DD-DF9E-44D5-B787-CD4CBAC0CED0}">
      <dsp:nvSpPr>
        <dsp:cNvPr id="0" name=""/>
        <dsp:cNvSpPr/>
      </dsp:nvSpPr>
      <dsp:spPr>
        <a:xfrm rot="10800000">
          <a:off x="2845517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154804"/>
            <a:satOff val="-23759"/>
            <a:lumOff val="1303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develop</a:t>
          </a:r>
          <a:r>
            <a:rPr lang="en-US" sz="1900" b="1" i="0" kern="1200" baseline="0" dirty="0"/>
            <a:t> our research community </a:t>
          </a:r>
          <a:endParaRPr lang="en-GB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i="0" kern="1200" baseline="0" dirty="0"/>
            <a:t>regionally and nationally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SIGs, themed workshops, community events</a:t>
          </a:r>
          <a:endParaRPr lang="en-GB" sz="1500" kern="1200" dirty="0"/>
        </a:p>
      </dsp:txBody>
      <dsp:txXfrm rot="10800000">
        <a:off x="2916170" y="1958102"/>
        <a:ext cx="2156106" cy="2322582"/>
      </dsp:txXfrm>
    </dsp:sp>
    <dsp:sp modelId="{2528D9EA-B1F9-4EC2-84C9-1905B121D923}">
      <dsp:nvSpPr>
        <dsp:cNvPr id="0" name=""/>
        <dsp:cNvSpPr/>
      </dsp:nvSpPr>
      <dsp:spPr>
        <a:xfrm>
          <a:off x="5372670" y="261080"/>
          <a:ext cx="2297412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30000" b="-3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139C40-E0BC-4933-A3AE-A0E14D130491}">
      <dsp:nvSpPr>
        <dsp:cNvPr id="0" name=""/>
        <dsp:cNvSpPr/>
      </dsp:nvSpPr>
      <dsp:spPr>
        <a:xfrm rot="10800000">
          <a:off x="5372670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309608"/>
            <a:satOff val="-47517"/>
            <a:lumOff val="2606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support </a:t>
          </a:r>
          <a:r>
            <a:rPr lang="en-US" sz="1900" b="1" kern="1200" dirty="0"/>
            <a:t>career development </a:t>
          </a:r>
          <a:endParaRPr lang="en-GB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i="0" kern="1200" baseline="0" dirty="0"/>
            <a:t>cross-disciplinary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inclusive and diverse</a:t>
          </a:r>
        </a:p>
      </dsp:txBody>
      <dsp:txXfrm rot="10800000">
        <a:off x="5443323" y="1958102"/>
        <a:ext cx="2156106" cy="2322582"/>
      </dsp:txXfrm>
    </dsp:sp>
    <dsp:sp modelId="{46F4B20A-9048-44A7-912C-5C71154C790C}">
      <dsp:nvSpPr>
        <dsp:cNvPr id="0" name=""/>
        <dsp:cNvSpPr/>
      </dsp:nvSpPr>
      <dsp:spPr>
        <a:xfrm>
          <a:off x="7899823" y="261080"/>
          <a:ext cx="2297412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30000" b="-3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C52686-9E0E-4CB5-91EC-F59EF6C48070}">
      <dsp:nvSpPr>
        <dsp:cNvPr id="0" name=""/>
        <dsp:cNvSpPr/>
      </dsp:nvSpPr>
      <dsp:spPr>
        <a:xfrm rot="10800000">
          <a:off x="7899823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464412"/>
            <a:satOff val="-71276"/>
            <a:lumOff val="3909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 dirty="0"/>
            <a:t>a </a:t>
          </a:r>
          <a:r>
            <a:rPr lang="en-US" sz="1900" b="1" i="0" kern="1200" baseline="0" dirty="0"/>
            <a:t>connection-point </a:t>
          </a:r>
          <a:endParaRPr lang="en-GB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i="0" kern="1200" baseline="0" dirty="0"/>
            <a:t>for </a:t>
          </a:r>
          <a:r>
            <a:rPr lang="en-US" sz="1500" b="0" i="0" kern="1200" baseline="0" dirty="0"/>
            <a:t>businesses, government, and the third sector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i="0" kern="1200" baseline="0"/>
            <a:t>nationally and internationally. </a:t>
          </a:r>
          <a:endParaRPr lang="en-GB" sz="1500" kern="1200"/>
        </a:p>
      </dsp:txBody>
      <dsp:txXfrm rot="10800000">
        <a:off x="7970476" y="1958102"/>
        <a:ext cx="2156106" cy="23225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7B0AF-55ED-402B-9E0F-93B71639CF9B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We will invite anyone working in UK academic research to be a CRANE member</a:t>
          </a:r>
        </a:p>
      </dsp:txBody>
      <dsp:txXfrm>
        <a:off x="0" y="39687"/>
        <a:ext cx="3286125" cy="1971675"/>
      </dsp:txXfrm>
    </dsp:sp>
    <dsp:sp modelId="{9F526711-C7F2-487C-928F-B3F0F59EBE10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2">
            <a:hueOff val="-1671227"/>
            <a:satOff val="-13521"/>
            <a:lumOff val="-286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Associate membership for others</a:t>
          </a:r>
        </a:p>
      </dsp:txBody>
      <dsp:txXfrm>
        <a:off x="3614737" y="39687"/>
        <a:ext cx="3286125" cy="1971675"/>
      </dsp:txXfrm>
    </dsp:sp>
    <dsp:sp modelId="{53005DA0-7FA9-4FCB-B5A4-A22EB8CDEC30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2">
            <a:hueOff val="-3342454"/>
            <a:satOff val="-27041"/>
            <a:lumOff val="-57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We will have a wide programme for partners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/>
            <a:t>many in proposal;  others to join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/>
            <a:t>defining mutual benefit</a:t>
          </a:r>
        </a:p>
      </dsp:txBody>
      <dsp:txXfrm>
        <a:off x="7229475" y="39687"/>
        <a:ext cx="3286125" cy="1971675"/>
      </dsp:txXfrm>
    </dsp:sp>
    <dsp:sp modelId="{CDB6FED1-968B-4C50-A753-A6F4060D7651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2">
            <a:hueOff val="-5013681"/>
            <a:satOff val="-40562"/>
            <a:lumOff val="-85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Particular emphasis on supporting career development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/>
            <a:t>how can you contribute?</a:t>
          </a:r>
        </a:p>
      </dsp:txBody>
      <dsp:txXfrm>
        <a:off x="0" y="2339975"/>
        <a:ext cx="3286125" cy="1971675"/>
      </dsp:txXfrm>
    </dsp:sp>
    <dsp:sp modelId="{19D6A2C3-9EE7-4979-9BCE-8F2A17499711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2">
            <a:hueOff val="-6684907"/>
            <a:satOff val="-54082"/>
            <a:lumOff val="-1145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Establishing the board; inviting community proposals</a:t>
          </a:r>
        </a:p>
      </dsp:txBody>
      <dsp:txXfrm>
        <a:off x="3614737" y="2339975"/>
        <a:ext cx="3286125" cy="1971675"/>
      </dsp:txXfrm>
    </dsp:sp>
    <dsp:sp modelId="{CB9A12EB-D581-4E33-BF92-F4609B39F357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2">
            <a:hueOff val="-8356134"/>
            <a:satOff val="-67603"/>
            <a:lumOff val="-1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Starting the trends identification process</a:t>
          </a:r>
        </a:p>
      </dsp:txBody>
      <dsp:txXfrm>
        <a:off x="7229475" y="2339975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5EC7B-59F7-4D9D-99EC-3208B5173078}">
      <dsp:nvSpPr>
        <dsp:cNvPr id="0" name=""/>
        <dsp:cNvSpPr/>
      </dsp:nvSpPr>
      <dsp:spPr>
        <a:xfrm>
          <a:off x="3095" y="766583"/>
          <a:ext cx="0" cy="3170442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D6A8F-8A2C-41D8-8C48-B7F1A5278871}">
      <dsp:nvSpPr>
        <dsp:cNvPr id="0" name=""/>
        <dsp:cNvSpPr/>
      </dsp:nvSpPr>
      <dsp:spPr>
        <a:xfrm>
          <a:off x="91163" y="872264"/>
          <a:ext cx="1667476" cy="1426699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D07D1-0FF1-4B49-BE86-A021E01942DC}">
      <dsp:nvSpPr>
        <dsp:cNvPr id="0" name=""/>
        <dsp:cNvSpPr/>
      </dsp:nvSpPr>
      <dsp:spPr>
        <a:xfrm>
          <a:off x="91163" y="2298963"/>
          <a:ext cx="1667476" cy="1638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B8FC47-3BE7-4EDF-8DD7-576495773788}">
      <dsp:nvSpPr>
        <dsp:cNvPr id="0" name=""/>
        <dsp:cNvSpPr/>
      </dsp:nvSpPr>
      <dsp:spPr>
        <a:xfrm>
          <a:off x="3095" y="414311"/>
          <a:ext cx="1761357" cy="352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Andrew Martin</a:t>
          </a:r>
        </a:p>
      </dsp:txBody>
      <dsp:txXfrm>
        <a:off x="3095" y="414311"/>
        <a:ext cx="1761357" cy="352271"/>
      </dsp:txXfrm>
    </dsp:sp>
    <dsp:sp modelId="{3E9D8581-35D7-4CD1-B8CF-091D0D5F03CA}">
      <dsp:nvSpPr>
        <dsp:cNvPr id="0" name=""/>
        <dsp:cNvSpPr/>
      </dsp:nvSpPr>
      <dsp:spPr>
        <a:xfrm>
          <a:off x="2190108" y="766583"/>
          <a:ext cx="0" cy="3170442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A6605-D31E-48B4-B46B-D3C37450F9EA}">
      <dsp:nvSpPr>
        <dsp:cNvPr id="0" name=""/>
        <dsp:cNvSpPr/>
      </dsp:nvSpPr>
      <dsp:spPr>
        <a:xfrm>
          <a:off x="2278176" y="872264"/>
          <a:ext cx="1667476" cy="1426699"/>
        </a:xfrm>
        <a:prstGeom prst="rect">
          <a:avLst/>
        </a:prstGeom>
        <a:blipFill>
          <a:blip xmlns:r="http://schemas.openxmlformats.org/officeDocument/2006/relationships"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09A0E7-1858-49D2-9F4E-DE7CF29638EC}">
      <dsp:nvSpPr>
        <dsp:cNvPr id="0" name=""/>
        <dsp:cNvSpPr/>
      </dsp:nvSpPr>
      <dsp:spPr>
        <a:xfrm>
          <a:off x="2278176" y="2298963"/>
          <a:ext cx="1667476" cy="1638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E81961-05D0-4AB2-B818-5446B67276A1}">
      <dsp:nvSpPr>
        <dsp:cNvPr id="0" name=""/>
        <dsp:cNvSpPr/>
      </dsp:nvSpPr>
      <dsp:spPr>
        <a:xfrm>
          <a:off x="2190108" y="414311"/>
          <a:ext cx="1761357" cy="352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Lynne Coventry</a:t>
          </a:r>
        </a:p>
      </dsp:txBody>
      <dsp:txXfrm>
        <a:off x="2190108" y="414311"/>
        <a:ext cx="1761357" cy="352271"/>
      </dsp:txXfrm>
    </dsp:sp>
    <dsp:sp modelId="{F6A237D7-141E-42C9-8D5B-6738B8A8864B}">
      <dsp:nvSpPr>
        <dsp:cNvPr id="0" name=""/>
        <dsp:cNvSpPr/>
      </dsp:nvSpPr>
      <dsp:spPr>
        <a:xfrm>
          <a:off x="4377121" y="766583"/>
          <a:ext cx="0" cy="3170442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36BAA-3ECA-44DB-A5B7-EBF45EC8D6F4}">
      <dsp:nvSpPr>
        <dsp:cNvPr id="0" name=""/>
        <dsp:cNvSpPr/>
      </dsp:nvSpPr>
      <dsp:spPr>
        <a:xfrm>
          <a:off x="4465189" y="872264"/>
          <a:ext cx="1667476" cy="1426699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38F0A-8CE6-4064-B223-686160FD336B}">
      <dsp:nvSpPr>
        <dsp:cNvPr id="0" name=""/>
        <dsp:cNvSpPr/>
      </dsp:nvSpPr>
      <dsp:spPr>
        <a:xfrm>
          <a:off x="4465189" y="2298963"/>
          <a:ext cx="1667476" cy="1638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11A36-DB6A-4160-84D2-AA033D6F9592}">
      <dsp:nvSpPr>
        <dsp:cNvPr id="0" name=""/>
        <dsp:cNvSpPr/>
      </dsp:nvSpPr>
      <dsp:spPr>
        <a:xfrm>
          <a:off x="4377121" y="414311"/>
          <a:ext cx="1761357" cy="352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Adam Joinson</a:t>
          </a:r>
        </a:p>
      </dsp:txBody>
      <dsp:txXfrm>
        <a:off x="4377121" y="414311"/>
        <a:ext cx="1761357" cy="352271"/>
      </dsp:txXfrm>
    </dsp:sp>
    <dsp:sp modelId="{7F9C55B9-FF53-4054-9B4F-CDC8AA03523B}">
      <dsp:nvSpPr>
        <dsp:cNvPr id="0" name=""/>
        <dsp:cNvSpPr/>
      </dsp:nvSpPr>
      <dsp:spPr>
        <a:xfrm>
          <a:off x="6564134" y="766583"/>
          <a:ext cx="0" cy="3170442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548557-FEFA-4203-B23E-374792EEDA5A}">
      <dsp:nvSpPr>
        <dsp:cNvPr id="0" name=""/>
        <dsp:cNvSpPr/>
      </dsp:nvSpPr>
      <dsp:spPr>
        <a:xfrm>
          <a:off x="6652202" y="872264"/>
          <a:ext cx="1667476" cy="1426699"/>
        </a:xfrm>
        <a:prstGeom prst="rect">
          <a:avLst/>
        </a:prstGeom>
        <a:blipFill>
          <a:blip xmlns:r="http://schemas.openxmlformats.org/officeDocument/2006/relationships"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626562-8F18-450F-9F06-2EB0D8861112}">
      <dsp:nvSpPr>
        <dsp:cNvPr id="0" name=""/>
        <dsp:cNvSpPr/>
      </dsp:nvSpPr>
      <dsp:spPr>
        <a:xfrm>
          <a:off x="6652202" y="2298963"/>
          <a:ext cx="1667476" cy="1638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6F7A3-1412-4CAD-B5A0-CDEEF64F9161}">
      <dsp:nvSpPr>
        <dsp:cNvPr id="0" name=""/>
        <dsp:cNvSpPr/>
      </dsp:nvSpPr>
      <dsp:spPr>
        <a:xfrm>
          <a:off x="6564134" y="414311"/>
          <a:ext cx="1761357" cy="352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Steven Murdoch</a:t>
          </a:r>
        </a:p>
      </dsp:txBody>
      <dsp:txXfrm>
        <a:off x="6564134" y="414311"/>
        <a:ext cx="1761357" cy="352271"/>
      </dsp:txXfrm>
    </dsp:sp>
    <dsp:sp modelId="{81BA207A-825C-4255-9B61-01B159538679}">
      <dsp:nvSpPr>
        <dsp:cNvPr id="0" name=""/>
        <dsp:cNvSpPr/>
      </dsp:nvSpPr>
      <dsp:spPr>
        <a:xfrm>
          <a:off x="8751147" y="766583"/>
          <a:ext cx="0" cy="3170442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AE66F3-6024-410A-B12F-2594BBD181F6}">
      <dsp:nvSpPr>
        <dsp:cNvPr id="0" name=""/>
        <dsp:cNvSpPr/>
      </dsp:nvSpPr>
      <dsp:spPr>
        <a:xfrm>
          <a:off x="8839215" y="872264"/>
          <a:ext cx="1667476" cy="1426699"/>
        </a:xfrm>
        <a:prstGeom prst="rect">
          <a:avLst/>
        </a:prstGeom>
        <a:blipFill>
          <a:blip xmlns:r="http://schemas.openxmlformats.org/officeDocument/2006/relationships"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5F13A-44C2-4710-9D92-20AF53734D61}">
      <dsp:nvSpPr>
        <dsp:cNvPr id="0" name=""/>
        <dsp:cNvSpPr/>
      </dsp:nvSpPr>
      <dsp:spPr>
        <a:xfrm>
          <a:off x="8839215" y="2298963"/>
          <a:ext cx="1667476" cy="1638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4D473C-5F9B-4EC8-B9AE-7B7A9EC484D7}">
      <dsp:nvSpPr>
        <dsp:cNvPr id="0" name=""/>
        <dsp:cNvSpPr/>
      </dsp:nvSpPr>
      <dsp:spPr>
        <a:xfrm>
          <a:off x="8751147" y="414311"/>
          <a:ext cx="1761357" cy="352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Mark Ryan</a:t>
          </a:r>
        </a:p>
      </dsp:txBody>
      <dsp:txXfrm>
        <a:off x="8751147" y="414311"/>
        <a:ext cx="1761357" cy="3522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82CC6-9F71-4F70-A709-1CAE61B1A15A}">
      <dsp:nvSpPr>
        <dsp:cNvPr id="0" name=""/>
        <dsp:cNvSpPr/>
      </dsp:nvSpPr>
      <dsp:spPr>
        <a:xfrm>
          <a:off x="0" y="612515"/>
          <a:ext cx="10515600" cy="7405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Help to deliver the UK </a:t>
          </a:r>
          <a:r>
            <a:rPr lang="en-GB" sz="1900" b="1" kern="1200" dirty="0">
              <a:solidFill>
                <a:schemeClr val="accent1"/>
              </a:solidFill>
            </a:rPr>
            <a:t>National Cyber Strategy  </a:t>
          </a:r>
          <a:r>
            <a:rPr lang="en-GB" sz="1900" kern="1200" dirty="0"/>
            <a:t>(Cyber Ecosystem; Technology Advantage)</a:t>
          </a:r>
        </a:p>
      </dsp:txBody>
      <dsp:txXfrm>
        <a:off x="36150" y="648665"/>
        <a:ext cx="10443300" cy="668236"/>
      </dsp:txXfrm>
    </dsp:sp>
    <dsp:sp modelId="{921EF2E3-722D-4FD9-8695-345F7CF8A397}">
      <dsp:nvSpPr>
        <dsp:cNvPr id="0" name=""/>
        <dsp:cNvSpPr/>
      </dsp:nvSpPr>
      <dsp:spPr>
        <a:xfrm>
          <a:off x="0" y="1407772"/>
          <a:ext cx="10515600" cy="7405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To support, develop, and nurture </a:t>
          </a:r>
          <a:r>
            <a:rPr lang="en-GB" sz="1900" b="1" kern="1200" dirty="0">
              <a:solidFill>
                <a:schemeClr val="accent1"/>
              </a:solidFill>
            </a:rPr>
            <a:t>research</a:t>
          </a:r>
          <a:r>
            <a:rPr lang="en-GB" sz="1900" kern="1200" dirty="0"/>
            <a:t> in cyber security  within and across academic disciplines, throughout the UK, with transformative challenge from wider stakeholder groups</a:t>
          </a:r>
        </a:p>
      </dsp:txBody>
      <dsp:txXfrm>
        <a:off x="36150" y="1443922"/>
        <a:ext cx="10443300" cy="668236"/>
      </dsp:txXfrm>
    </dsp:sp>
    <dsp:sp modelId="{BE6F69E0-E2DF-4CB8-9EFE-AC2CA6ACB2EF}">
      <dsp:nvSpPr>
        <dsp:cNvPr id="0" name=""/>
        <dsp:cNvSpPr/>
      </dsp:nvSpPr>
      <dsp:spPr>
        <a:xfrm>
          <a:off x="0" y="2203029"/>
          <a:ext cx="10515600" cy="7405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Identify and articulate the need and opportunity for </a:t>
          </a:r>
          <a:r>
            <a:rPr lang="en-GB" sz="1900" kern="1200" dirty="0">
              <a:solidFill>
                <a:schemeClr val="accent1"/>
              </a:solidFill>
            </a:rPr>
            <a:t>significant/game-changing </a:t>
          </a:r>
          <a:r>
            <a:rPr lang="en-GB" sz="1900" kern="1200" dirty="0"/>
            <a:t>new developments in cyber security</a:t>
          </a:r>
        </a:p>
      </dsp:txBody>
      <dsp:txXfrm>
        <a:off x="36150" y="2239179"/>
        <a:ext cx="10443300" cy="668236"/>
      </dsp:txXfrm>
    </dsp:sp>
    <dsp:sp modelId="{A1E5FB4E-5B14-4582-B4C0-15E2C0398BBC}">
      <dsp:nvSpPr>
        <dsp:cNvPr id="0" name=""/>
        <dsp:cNvSpPr/>
      </dsp:nvSpPr>
      <dsp:spPr>
        <a:xfrm>
          <a:off x="0" y="2998285"/>
          <a:ext cx="10515600" cy="7405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Promote the development of a </a:t>
          </a:r>
          <a:r>
            <a:rPr lang="en-GB" sz="1900" b="1" kern="1200" dirty="0">
              <a:solidFill>
                <a:schemeClr val="accent1"/>
              </a:solidFill>
            </a:rPr>
            <a:t>learned society in cyber security research</a:t>
          </a:r>
          <a:r>
            <a:rPr lang="en-GB" sz="1900" kern="1200" dirty="0">
              <a:solidFill>
                <a:schemeClr val="accent1"/>
              </a:solidFill>
            </a:rPr>
            <a:t> </a:t>
          </a:r>
          <a:r>
            <a:rPr lang="en-GB" sz="1900" kern="1200" dirty="0"/>
            <a:t>to support a long-term sustainable community</a:t>
          </a:r>
        </a:p>
      </dsp:txBody>
      <dsp:txXfrm>
        <a:off x="36150" y="3034435"/>
        <a:ext cx="10443300" cy="6682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F5ADB-9642-4052-825B-A263E0639391}">
      <dsp:nvSpPr>
        <dsp:cNvPr id="0" name=""/>
        <dsp:cNvSpPr/>
      </dsp:nvSpPr>
      <dsp:spPr>
        <a:xfrm>
          <a:off x="128" y="0"/>
          <a:ext cx="1709811" cy="43513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‘Horizon-scanning’</a:t>
          </a:r>
        </a:p>
      </dsp:txBody>
      <dsp:txXfrm>
        <a:off x="128" y="1740535"/>
        <a:ext cx="1709811" cy="1740535"/>
      </dsp:txXfrm>
    </dsp:sp>
    <dsp:sp modelId="{AE30A09A-C3D5-44B2-8E35-B6191EFB6319}">
      <dsp:nvSpPr>
        <dsp:cNvPr id="0" name=""/>
        <dsp:cNvSpPr/>
      </dsp:nvSpPr>
      <dsp:spPr>
        <a:xfrm>
          <a:off x="130536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3000" b="-3000"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3D9739-A91A-4B01-8478-03F55939B113}">
      <dsp:nvSpPr>
        <dsp:cNvPr id="0" name=""/>
        <dsp:cNvSpPr/>
      </dsp:nvSpPr>
      <dsp:spPr>
        <a:xfrm>
          <a:off x="1761234" y="0"/>
          <a:ext cx="1709811" cy="43513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Workshops, topic-development, sandpits</a:t>
          </a:r>
        </a:p>
      </dsp:txBody>
      <dsp:txXfrm>
        <a:off x="1761234" y="1740535"/>
        <a:ext cx="1709811" cy="1740535"/>
      </dsp:txXfrm>
    </dsp:sp>
    <dsp:sp modelId="{A25C9AF3-5DEE-4E25-9FEE-AAADC74B3F1E}">
      <dsp:nvSpPr>
        <dsp:cNvPr id="0" name=""/>
        <dsp:cNvSpPr/>
      </dsp:nvSpPr>
      <dsp:spPr>
        <a:xfrm>
          <a:off x="1891642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3000" b="-3000"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07CC4-312D-4AFC-B4A5-9AAB4C8491BF}">
      <dsp:nvSpPr>
        <dsp:cNvPr id="0" name=""/>
        <dsp:cNvSpPr/>
      </dsp:nvSpPr>
      <dsp:spPr>
        <a:xfrm>
          <a:off x="3522340" y="0"/>
          <a:ext cx="1709811" cy="43513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Special interest groups</a:t>
          </a:r>
        </a:p>
      </dsp:txBody>
      <dsp:txXfrm>
        <a:off x="3522340" y="1740535"/>
        <a:ext cx="1709811" cy="1740535"/>
      </dsp:txXfrm>
    </dsp:sp>
    <dsp:sp modelId="{7EE76035-2BF1-49CA-B0EA-6EBC4C0604BA}">
      <dsp:nvSpPr>
        <dsp:cNvPr id="0" name=""/>
        <dsp:cNvSpPr/>
      </dsp:nvSpPr>
      <dsp:spPr>
        <a:xfrm>
          <a:off x="3652749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3000" b="-3000"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B40AB1-EA6E-4C7A-B33A-B3CC0CF53E6A}">
      <dsp:nvSpPr>
        <dsp:cNvPr id="0" name=""/>
        <dsp:cNvSpPr/>
      </dsp:nvSpPr>
      <dsp:spPr>
        <a:xfrm>
          <a:off x="5283447" y="0"/>
          <a:ext cx="1709811" cy="43513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Pilot projects; feasibility studies</a:t>
          </a:r>
        </a:p>
      </dsp:txBody>
      <dsp:txXfrm>
        <a:off x="5283447" y="1740535"/>
        <a:ext cx="1709811" cy="1740535"/>
      </dsp:txXfrm>
    </dsp:sp>
    <dsp:sp modelId="{FC304DA9-81FB-4B22-BB99-2BB0CBEEE702}">
      <dsp:nvSpPr>
        <dsp:cNvPr id="0" name=""/>
        <dsp:cNvSpPr/>
      </dsp:nvSpPr>
      <dsp:spPr>
        <a:xfrm>
          <a:off x="5413855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3000" b="-3000"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997ED-5E23-4D5A-A735-C244A3D13D6E}">
      <dsp:nvSpPr>
        <dsp:cNvPr id="0" name=""/>
        <dsp:cNvSpPr/>
      </dsp:nvSpPr>
      <dsp:spPr>
        <a:xfrm>
          <a:off x="7044553" y="0"/>
          <a:ext cx="1709811" cy="43513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Impact and policy briefs</a:t>
          </a:r>
        </a:p>
      </dsp:txBody>
      <dsp:txXfrm>
        <a:off x="7044553" y="1740535"/>
        <a:ext cx="1709811" cy="1740535"/>
      </dsp:txXfrm>
    </dsp:sp>
    <dsp:sp modelId="{07AE02AA-E758-4505-8F4D-10B64219183C}">
      <dsp:nvSpPr>
        <dsp:cNvPr id="0" name=""/>
        <dsp:cNvSpPr/>
      </dsp:nvSpPr>
      <dsp:spPr>
        <a:xfrm>
          <a:off x="7174961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3000" b="-3000"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42060-064C-4348-9CC4-C27FDF534420}">
      <dsp:nvSpPr>
        <dsp:cNvPr id="0" name=""/>
        <dsp:cNvSpPr/>
      </dsp:nvSpPr>
      <dsp:spPr>
        <a:xfrm>
          <a:off x="8805659" y="0"/>
          <a:ext cx="1709811" cy="43513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Big community events</a:t>
          </a:r>
        </a:p>
      </dsp:txBody>
      <dsp:txXfrm>
        <a:off x="8805659" y="1740535"/>
        <a:ext cx="1709811" cy="1740535"/>
      </dsp:txXfrm>
    </dsp:sp>
    <dsp:sp modelId="{C831ADE4-B644-46DD-B60C-8B60F33B64EC}">
      <dsp:nvSpPr>
        <dsp:cNvPr id="0" name=""/>
        <dsp:cNvSpPr/>
      </dsp:nvSpPr>
      <dsp:spPr>
        <a:xfrm>
          <a:off x="8936067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encilSketch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4327A-363F-4465-963A-89FF4A937D4C}">
      <dsp:nvSpPr>
        <dsp:cNvPr id="0" name=""/>
        <dsp:cNvSpPr/>
      </dsp:nvSpPr>
      <dsp:spPr>
        <a:xfrm>
          <a:off x="420623" y="3481070"/>
          <a:ext cx="9674352" cy="652700"/>
        </a:xfrm>
        <a:prstGeom prst="leftRight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7F898-A9FE-4F6A-B09B-09CF8AE65170}">
      <dsp:nvSpPr>
        <dsp:cNvPr id="0" name=""/>
        <dsp:cNvSpPr/>
      </dsp:nvSpPr>
      <dsp:spPr>
        <a:xfrm>
          <a:off x="2852566" y="3882495"/>
          <a:ext cx="2742461" cy="236448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Core team ‘executive’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/>
            <a:t>supported by admin team based in Oxford</a:t>
          </a:r>
        </a:p>
      </dsp:txBody>
      <dsp:txXfrm>
        <a:off x="3278144" y="4249418"/>
        <a:ext cx="1891305" cy="1630634"/>
      </dsp:txXfrm>
    </dsp:sp>
    <dsp:sp modelId="{DCF52A7D-52A6-4E9B-B6E8-237E700999D2}">
      <dsp:nvSpPr>
        <dsp:cNvPr id="0" name=""/>
        <dsp:cNvSpPr/>
      </dsp:nvSpPr>
      <dsp:spPr>
        <a:xfrm>
          <a:off x="2923811" y="4926365"/>
          <a:ext cx="321092" cy="27674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E1B816-C563-4495-BD3E-F82E88E576C5}">
      <dsp:nvSpPr>
        <dsp:cNvPr id="0" name=""/>
        <dsp:cNvSpPr/>
      </dsp:nvSpPr>
      <dsp:spPr>
        <a:xfrm>
          <a:off x="508298" y="2612485"/>
          <a:ext cx="2742461" cy="236448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8000" b="-8000"/>
          </a:stretch>
        </a:blip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72847B-DD66-49E8-A2B2-CDF8750B44D5}">
      <dsp:nvSpPr>
        <dsp:cNvPr id="0" name=""/>
        <dsp:cNvSpPr/>
      </dsp:nvSpPr>
      <dsp:spPr>
        <a:xfrm>
          <a:off x="2375319" y="4664616"/>
          <a:ext cx="321092" cy="27674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1671227"/>
              <a:satOff val="-13521"/>
              <a:lumOff val="-2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CF893A-2C2D-40AA-A655-A77004299EC1}">
      <dsp:nvSpPr>
        <dsp:cNvPr id="0" name=""/>
        <dsp:cNvSpPr/>
      </dsp:nvSpPr>
      <dsp:spPr>
        <a:xfrm>
          <a:off x="5189026" y="2584373"/>
          <a:ext cx="2742461" cy="236448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4178067"/>
            <a:satOff val="-33801"/>
            <a:lumOff val="-7157"/>
            <a:alphaOff val="0"/>
          </a:schemeClr>
        </a:solidFill>
        <a:ln w="19050" cap="flat" cmpd="sng" algn="ctr">
          <a:solidFill>
            <a:schemeClr val="accent2">
              <a:hueOff val="-4178067"/>
              <a:satOff val="-33801"/>
              <a:lumOff val="-7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CRANE Board</a:t>
          </a:r>
        </a:p>
        <a:p>
          <a:pPr marL="0" lvl="0" indent="-11430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kern="1200" dirty="0"/>
            <a:t>representatives drawn broadly from research community</a:t>
          </a: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indicative names at proposal time; rolling membership</a:t>
          </a: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200" kern="1200" dirty="0"/>
        </a:p>
      </dsp:txBody>
      <dsp:txXfrm>
        <a:off x="5614604" y="2951296"/>
        <a:ext cx="1891305" cy="1630634"/>
      </dsp:txXfrm>
    </dsp:sp>
    <dsp:sp modelId="{A0D55679-F0DE-43EE-9554-AAF7536ADC6A}">
      <dsp:nvSpPr>
        <dsp:cNvPr id="0" name=""/>
        <dsp:cNvSpPr/>
      </dsp:nvSpPr>
      <dsp:spPr>
        <a:xfrm>
          <a:off x="7063855" y="4634006"/>
          <a:ext cx="321092" cy="27674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3342454"/>
              <a:satOff val="-27041"/>
              <a:lumOff val="-5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3FDBA4-5A97-46F1-8363-A79630ABB7A8}">
      <dsp:nvSpPr>
        <dsp:cNvPr id="0" name=""/>
        <dsp:cNvSpPr/>
      </dsp:nvSpPr>
      <dsp:spPr>
        <a:xfrm>
          <a:off x="7525486" y="3882495"/>
          <a:ext cx="2742461" cy="236448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8000" b="-8000"/>
          </a:stretch>
        </a:blipFill>
        <a:ln w="19050" cap="flat" cmpd="sng" algn="ctr">
          <a:solidFill>
            <a:schemeClr val="accent2">
              <a:hueOff val="-4178067"/>
              <a:satOff val="-33801"/>
              <a:lumOff val="-7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CA16EE-BFB3-4E04-912D-48EAF8BA1DA8}">
      <dsp:nvSpPr>
        <dsp:cNvPr id="0" name=""/>
        <dsp:cNvSpPr/>
      </dsp:nvSpPr>
      <dsp:spPr>
        <a:xfrm>
          <a:off x="7596732" y="4926365"/>
          <a:ext cx="321092" cy="27674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5013681"/>
              <a:satOff val="-40562"/>
              <a:lumOff val="-8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68ADA-BA64-407E-AB78-DE9AF0666F05}">
      <dsp:nvSpPr>
        <dsp:cNvPr id="0" name=""/>
        <dsp:cNvSpPr/>
      </dsp:nvSpPr>
      <dsp:spPr>
        <a:xfrm>
          <a:off x="2852566" y="1291874"/>
          <a:ext cx="2742461" cy="236448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8356134"/>
            <a:satOff val="-67603"/>
            <a:lumOff val="-14314"/>
            <a:alphaOff val="0"/>
          </a:schemeClr>
        </a:solidFill>
        <a:ln w="19050" cap="flat" cmpd="sng" algn="ctr">
          <a:solidFill>
            <a:schemeClr val="accent2">
              <a:hueOff val="-8356134"/>
              <a:satOff val="-67603"/>
              <a:lumOff val="-1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Independent Steering Group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input from leading national and international scientists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formal accountability to EPSRC; </a:t>
          </a:r>
        </a:p>
      </dsp:txBody>
      <dsp:txXfrm>
        <a:off x="3278144" y="1658797"/>
        <a:ext cx="1891305" cy="1630634"/>
      </dsp:txXfrm>
    </dsp:sp>
    <dsp:sp modelId="{FF6B4938-C0B1-402E-B6D3-4168D2C580DC}">
      <dsp:nvSpPr>
        <dsp:cNvPr id="0" name=""/>
        <dsp:cNvSpPr/>
      </dsp:nvSpPr>
      <dsp:spPr>
        <a:xfrm>
          <a:off x="4711779" y="1343099"/>
          <a:ext cx="321092" cy="27674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6684907"/>
              <a:satOff val="-54082"/>
              <a:lumOff val="-11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14AE3-D19E-412C-8B84-7B9B766B0772}">
      <dsp:nvSpPr>
        <dsp:cNvPr id="0" name=""/>
        <dsp:cNvSpPr/>
      </dsp:nvSpPr>
      <dsp:spPr>
        <a:xfrm>
          <a:off x="5189026" y="0"/>
          <a:ext cx="2742461" cy="236448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8000" b="-8000"/>
          </a:stretch>
        </a:blipFill>
        <a:ln w="19050" cap="flat" cmpd="sng" algn="ctr">
          <a:solidFill>
            <a:schemeClr val="accent2">
              <a:hueOff val="-8356134"/>
              <a:satOff val="-67603"/>
              <a:lumOff val="-1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A48728-6BB6-4096-A5B2-A5AA2DD91F38}">
      <dsp:nvSpPr>
        <dsp:cNvPr id="0" name=""/>
        <dsp:cNvSpPr/>
      </dsp:nvSpPr>
      <dsp:spPr>
        <a:xfrm>
          <a:off x="5270031" y="1038247"/>
          <a:ext cx="321092" cy="27674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8356134"/>
              <a:satOff val="-67603"/>
              <a:lumOff val="-1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27698-CC7C-44EC-9448-29DCECA0E0B9}">
      <dsp:nvSpPr>
        <dsp:cNvPr id="0" name=""/>
        <dsp:cNvSpPr/>
      </dsp:nvSpPr>
      <dsp:spPr>
        <a:xfrm>
          <a:off x="1283" y="924117"/>
          <a:ext cx="2503103" cy="250310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754" tIns="25400" rIns="137754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Developing Researcher Careers</a:t>
          </a:r>
        </a:p>
      </dsp:txBody>
      <dsp:txXfrm>
        <a:off x="367854" y="1290688"/>
        <a:ext cx="1769961" cy="1769961"/>
      </dsp:txXfrm>
    </dsp:sp>
    <dsp:sp modelId="{209AF9F0-79B2-4DC3-A69C-51D95FE962F6}">
      <dsp:nvSpPr>
        <dsp:cNvPr id="0" name=""/>
        <dsp:cNvSpPr/>
      </dsp:nvSpPr>
      <dsp:spPr>
        <a:xfrm>
          <a:off x="2003766" y="924117"/>
          <a:ext cx="2503103" cy="2503103"/>
        </a:xfrm>
        <a:prstGeom prst="ellipse">
          <a:avLst/>
        </a:prstGeom>
        <a:solidFill>
          <a:schemeClr val="accent5">
            <a:alpha val="50000"/>
            <a:hueOff val="1125553"/>
            <a:satOff val="-14656"/>
            <a:lumOff val="-85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754" tIns="25400" rIns="137754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Integrating the Academic Community</a:t>
          </a:r>
        </a:p>
      </dsp:txBody>
      <dsp:txXfrm>
        <a:off x="2370337" y="1290688"/>
        <a:ext cx="1769961" cy="1769961"/>
      </dsp:txXfrm>
    </dsp:sp>
    <dsp:sp modelId="{4076477B-5E98-4FCD-8542-274FE38B08B2}">
      <dsp:nvSpPr>
        <dsp:cNvPr id="0" name=""/>
        <dsp:cNvSpPr/>
      </dsp:nvSpPr>
      <dsp:spPr>
        <a:xfrm>
          <a:off x="4006248" y="924117"/>
          <a:ext cx="2503103" cy="2503103"/>
        </a:xfrm>
        <a:prstGeom prst="ellipse">
          <a:avLst/>
        </a:prstGeom>
        <a:solidFill>
          <a:schemeClr val="accent5">
            <a:alpha val="50000"/>
            <a:hueOff val="2251107"/>
            <a:satOff val="-29312"/>
            <a:lumOff val="-1705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754" tIns="25400" rIns="137754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Partnerships</a:t>
          </a:r>
        </a:p>
      </dsp:txBody>
      <dsp:txXfrm>
        <a:off x="4372819" y="1290688"/>
        <a:ext cx="1769961" cy="1769961"/>
      </dsp:txXfrm>
    </dsp:sp>
    <dsp:sp modelId="{AB54AEE8-E3BD-48C9-99D3-745AD92DA957}">
      <dsp:nvSpPr>
        <dsp:cNvPr id="0" name=""/>
        <dsp:cNvSpPr/>
      </dsp:nvSpPr>
      <dsp:spPr>
        <a:xfrm>
          <a:off x="6008730" y="924117"/>
          <a:ext cx="2503103" cy="2503103"/>
        </a:xfrm>
        <a:prstGeom prst="ellipse">
          <a:avLst/>
        </a:prstGeom>
        <a:solidFill>
          <a:schemeClr val="accent5">
            <a:alpha val="50000"/>
            <a:hueOff val="3376660"/>
            <a:satOff val="-43968"/>
            <a:lumOff val="-255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754" tIns="25400" rIns="137754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Regional Strengths</a:t>
          </a:r>
        </a:p>
      </dsp:txBody>
      <dsp:txXfrm>
        <a:off x="6375301" y="1290688"/>
        <a:ext cx="1769961" cy="1769961"/>
      </dsp:txXfrm>
    </dsp:sp>
    <dsp:sp modelId="{3EB40589-0EFB-4443-9CE3-5B3BCFB5350F}">
      <dsp:nvSpPr>
        <dsp:cNvPr id="0" name=""/>
        <dsp:cNvSpPr/>
      </dsp:nvSpPr>
      <dsp:spPr>
        <a:xfrm>
          <a:off x="8011213" y="924117"/>
          <a:ext cx="2503103" cy="2503103"/>
        </a:xfrm>
        <a:prstGeom prst="ellipse">
          <a:avLst/>
        </a:prstGeom>
        <a:solidFill>
          <a:schemeClr val="accent5">
            <a:alpha val="50000"/>
            <a:hueOff val="4502214"/>
            <a:satOff val="-58624"/>
            <a:lumOff val="-3411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754" tIns="25400" rIns="137754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International knowledge exchange</a:t>
          </a:r>
        </a:p>
      </dsp:txBody>
      <dsp:txXfrm>
        <a:off x="8377784" y="1290688"/>
        <a:ext cx="1769961" cy="17699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41FBA-0431-4E71-A937-FEC3B061CC01}">
      <dsp:nvSpPr>
        <dsp:cNvPr id="0" name=""/>
        <dsp:cNvSpPr/>
      </dsp:nvSpPr>
      <dsp:spPr>
        <a:xfrm>
          <a:off x="-4917790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905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9815FB-DD0F-41D9-9309-792C66022FCC}">
      <dsp:nvSpPr>
        <dsp:cNvPr id="0" name=""/>
        <dsp:cNvSpPr/>
      </dsp:nvSpPr>
      <dsp:spPr>
        <a:xfrm>
          <a:off x="305246" y="197811"/>
          <a:ext cx="10152263" cy="395449"/>
        </a:xfrm>
        <a:prstGeom prst="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88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Cyber security research is not bounded: the need will not end.</a:t>
          </a:r>
        </a:p>
      </dsp:txBody>
      <dsp:txXfrm>
        <a:off x="305246" y="197811"/>
        <a:ext cx="10152263" cy="395449"/>
      </dsp:txXfrm>
    </dsp:sp>
    <dsp:sp modelId="{BAB0691A-28EF-45B8-8B32-15AD0111157F}">
      <dsp:nvSpPr>
        <dsp:cNvPr id="0" name=""/>
        <dsp:cNvSpPr/>
      </dsp:nvSpPr>
      <dsp:spPr>
        <a:xfrm>
          <a:off x="58090" y="148380"/>
          <a:ext cx="494311" cy="4943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6D344-4B0C-416E-AC4D-30C470F1DBB9}">
      <dsp:nvSpPr>
        <dsp:cNvPr id="0" name=""/>
        <dsp:cNvSpPr/>
      </dsp:nvSpPr>
      <dsp:spPr>
        <a:xfrm>
          <a:off x="663361" y="791334"/>
          <a:ext cx="9794148" cy="395449"/>
        </a:xfrm>
        <a:prstGeom prst="rect">
          <a:avLst/>
        </a:prstGeom>
        <a:solidFill>
          <a:schemeClr val="accent4">
            <a:shade val="50000"/>
            <a:hueOff val="-140003"/>
            <a:satOff val="-3329"/>
            <a:lumOff val="124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88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Community created by CRANE should not end either.</a:t>
          </a:r>
        </a:p>
      </dsp:txBody>
      <dsp:txXfrm>
        <a:off x="663361" y="791334"/>
        <a:ext cx="9794148" cy="395449"/>
      </dsp:txXfrm>
    </dsp:sp>
    <dsp:sp modelId="{5B933B0F-EA4C-4AA8-B765-221D1D116E6C}">
      <dsp:nvSpPr>
        <dsp:cNvPr id="0" name=""/>
        <dsp:cNvSpPr/>
      </dsp:nvSpPr>
      <dsp:spPr>
        <a:xfrm>
          <a:off x="416205" y="741903"/>
          <a:ext cx="494311" cy="4943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50000"/>
              <a:hueOff val="-140003"/>
              <a:satOff val="-3329"/>
              <a:lumOff val="124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B7230A-4682-4FD8-B7CB-B46635C3F45B}">
      <dsp:nvSpPr>
        <dsp:cNvPr id="0" name=""/>
        <dsp:cNvSpPr/>
      </dsp:nvSpPr>
      <dsp:spPr>
        <a:xfrm>
          <a:off x="859606" y="1384421"/>
          <a:ext cx="9597902" cy="395449"/>
        </a:xfrm>
        <a:prstGeom prst="rect">
          <a:avLst/>
        </a:prstGeom>
        <a:solidFill>
          <a:schemeClr val="accent4">
            <a:shade val="50000"/>
            <a:hueOff val="-280006"/>
            <a:satOff val="-6657"/>
            <a:lumOff val="249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88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Many activities can out-live the EPSRC funding.</a:t>
          </a:r>
        </a:p>
      </dsp:txBody>
      <dsp:txXfrm>
        <a:off x="859606" y="1384421"/>
        <a:ext cx="9597902" cy="395449"/>
      </dsp:txXfrm>
    </dsp:sp>
    <dsp:sp modelId="{8714B61F-394B-4584-90C4-F6F6C596CE87}">
      <dsp:nvSpPr>
        <dsp:cNvPr id="0" name=""/>
        <dsp:cNvSpPr/>
      </dsp:nvSpPr>
      <dsp:spPr>
        <a:xfrm>
          <a:off x="612450" y="1334990"/>
          <a:ext cx="494311" cy="4943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50000"/>
              <a:hueOff val="-280006"/>
              <a:satOff val="-6657"/>
              <a:lumOff val="249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C03AC-74DB-474D-8123-902B26765BB2}">
      <dsp:nvSpPr>
        <dsp:cNvPr id="0" name=""/>
        <dsp:cNvSpPr/>
      </dsp:nvSpPr>
      <dsp:spPr>
        <a:xfrm>
          <a:off x="922266" y="1977944"/>
          <a:ext cx="9535243" cy="395449"/>
        </a:xfrm>
        <a:prstGeom prst="rect">
          <a:avLst/>
        </a:prstGeom>
        <a:solidFill>
          <a:schemeClr val="accent4">
            <a:shade val="50000"/>
            <a:hueOff val="-420009"/>
            <a:satOff val="-9986"/>
            <a:lumOff val="3744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88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A new learned society is planned, to coordinate this.</a:t>
          </a:r>
        </a:p>
      </dsp:txBody>
      <dsp:txXfrm>
        <a:off x="922266" y="1977944"/>
        <a:ext cx="9535243" cy="395449"/>
      </dsp:txXfrm>
    </dsp:sp>
    <dsp:sp modelId="{4DEE6A1F-D1E0-4C25-B1DF-9F18405885EB}">
      <dsp:nvSpPr>
        <dsp:cNvPr id="0" name=""/>
        <dsp:cNvSpPr/>
      </dsp:nvSpPr>
      <dsp:spPr>
        <a:xfrm>
          <a:off x="675110" y="1928513"/>
          <a:ext cx="494311" cy="4943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50000"/>
              <a:hueOff val="-420009"/>
              <a:satOff val="-9986"/>
              <a:lumOff val="37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C0B33F-C107-4CA6-BA98-C45EB1A1E3D4}">
      <dsp:nvSpPr>
        <dsp:cNvPr id="0" name=""/>
        <dsp:cNvSpPr/>
      </dsp:nvSpPr>
      <dsp:spPr>
        <a:xfrm>
          <a:off x="859606" y="2571466"/>
          <a:ext cx="9597902" cy="395449"/>
        </a:xfrm>
        <a:prstGeom prst="rect">
          <a:avLst/>
        </a:prstGeom>
        <a:solidFill>
          <a:schemeClr val="accent4">
            <a:shade val="50000"/>
            <a:hueOff val="-420009"/>
            <a:satOff val="-9986"/>
            <a:lumOff val="3744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88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Emphasis on inter-disciplinary research in cyber security.</a:t>
          </a:r>
        </a:p>
      </dsp:txBody>
      <dsp:txXfrm>
        <a:off x="859606" y="2571466"/>
        <a:ext cx="9597902" cy="395449"/>
      </dsp:txXfrm>
    </dsp:sp>
    <dsp:sp modelId="{5B6AB33B-6E6A-48B2-A1AB-B5962D78E0FA}">
      <dsp:nvSpPr>
        <dsp:cNvPr id="0" name=""/>
        <dsp:cNvSpPr/>
      </dsp:nvSpPr>
      <dsp:spPr>
        <a:xfrm>
          <a:off x="612450" y="2522035"/>
          <a:ext cx="494311" cy="4943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50000"/>
              <a:hueOff val="-420009"/>
              <a:satOff val="-9986"/>
              <a:lumOff val="37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8684A-A2E2-47DF-8E5E-5B027FB6EF97}">
      <dsp:nvSpPr>
        <dsp:cNvPr id="0" name=""/>
        <dsp:cNvSpPr/>
      </dsp:nvSpPr>
      <dsp:spPr>
        <a:xfrm>
          <a:off x="663361" y="3164554"/>
          <a:ext cx="9794148" cy="395449"/>
        </a:xfrm>
        <a:prstGeom prst="rect">
          <a:avLst/>
        </a:prstGeom>
        <a:solidFill>
          <a:schemeClr val="accent4">
            <a:shade val="50000"/>
            <a:hueOff val="-280006"/>
            <a:satOff val="-6657"/>
            <a:lumOff val="249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88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Complementary to other professional societies.</a:t>
          </a:r>
        </a:p>
      </dsp:txBody>
      <dsp:txXfrm>
        <a:off x="663361" y="3164554"/>
        <a:ext cx="9794148" cy="395449"/>
      </dsp:txXfrm>
    </dsp:sp>
    <dsp:sp modelId="{D67BA4FC-7CB2-4513-9B07-D14ED73058CB}">
      <dsp:nvSpPr>
        <dsp:cNvPr id="0" name=""/>
        <dsp:cNvSpPr/>
      </dsp:nvSpPr>
      <dsp:spPr>
        <a:xfrm>
          <a:off x="416205" y="3115122"/>
          <a:ext cx="494311" cy="4943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50000"/>
              <a:hueOff val="-280006"/>
              <a:satOff val="-6657"/>
              <a:lumOff val="249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B8500-01B7-45FB-94B8-AB0ABC4881C5}">
      <dsp:nvSpPr>
        <dsp:cNvPr id="0" name=""/>
        <dsp:cNvSpPr/>
      </dsp:nvSpPr>
      <dsp:spPr>
        <a:xfrm>
          <a:off x="305246" y="3758076"/>
          <a:ext cx="10152263" cy="395449"/>
        </a:xfrm>
        <a:prstGeom prst="rect">
          <a:avLst/>
        </a:prstGeom>
        <a:solidFill>
          <a:schemeClr val="accent4">
            <a:shade val="50000"/>
            <a:hueOff val="-140003"/>
            <a:satOff val="-3329"/>
            <a:lumOff val="124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88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Details will develop through the lifetime of CRANE.</a:t>
          </a:r>
        </a:p>
      </dsp:txBody>
      <dsp:txXfrm>
        <a:off x="305246" y="3758076"/>
        <a:ext cx="10152263" cy="395449"/>
      </dsp:txXfrm>
    </dsp:sp>
    <dsp:sp modelId="{01A827DA-5C2D-4D3A-A922-3CD91111966F}">
      <dsp:nvSpPr>
        <dsp:cNvPr id="0" name=""/>
        <dsp:cNvSpPr/>
      </dsp:nvSpPr>
      <dsp:spPr>
        <a:xfrm>
          <a:off x="58090" y="3708645"/>
          <a:ext cx="494311" cy="4943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50000"/>
              <a:hueOff val="-140003"/>
              <a:satOff val="-3329"/>
              <a:lumOff val="124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7F2D8-EC61-4F33-AADC-4EFC83F1C792}">
      <dsp:nvSpPr>
        <dsp:cNvPr id="0" name=""/>
        <dsp:cNvSpPr/>
      </dsp:nvSpPr>
      <dsp:spPr>
        <a:xfrm rot="16200000">
          <a:off x="583" y="55806"/>
          <a:ext cx="2885586" cy="2885586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socio –</a:t>
          </a:r>
        </a:p>
      </dsp:txBody>
      <dsp:txXfrm rot="5400000">
        <a:off x="584" y="777201"/>
        <a:ext cx="2380608" cy="1442793"/>
      </dsp:txXfrm>
    </dsp:sp>
    <dsp:sp modelId="{F4B4D528-5DB6-4FA4-9914-D953FDF52AD3}">
      <dsp:nvSpPr>
        <dsp:cNvPr id="0" name=""/>
        <dsp:cNvSpPr/>
      </dsp:nvSpPr>
      <dsp:spPr>
        <a:xfrm rot="5400000">
          <a:off x="3035353" y="55806"/>
          <a:ext cx="2885586" cy="2885586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-11036076"/>
            <a:satOff val="29655"/>
            <a:lumOff val="3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technical</a:t>
          </a:r>
        </a:p>
      </dsp:txBody>
      <dsp:txXfrm rot="-5400000">
        <a:off x="3540332" y="777203"/>
        <a:ext cx="2380608" cy="144279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BB3F1-D843-4651-A658-51D4F6F1C32E}">
      <dsp:nvSpPr>
        <dsp:cNvPr id="0" name=""/>
        <dsp:cNvSpPr/>
      </dsp:nvSpPr>
      <dsp:spPr>
        <a:xfrm>
          <a:off x="136229" y="1212881"/>
          <a:ext cx="2014323" cy="663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Starting: ‘soon’</a:t>
          </a:r>
        </a:p>
      </dsp:txBody>
      <dsp:txXfrm>
        <a:off x="136229" y="1212881"/>
        <a:ext cx="2014323" cy="663811"/>
      </dsp:txXfrm>
    </dsp:sp>
    <dsp:sp modelId="{EAC046B7-11EB-49FB-B8D4-E2E15DAECC12}">
      <dsp:nvSpPr>
        <dsp:cNvPr id="0" name=""/>
        <dsp:cNvSpPr/>
      </dsp:nvSpPr>
      <dsp:spPr>
        <a:xfrm>
          <a:off x="133940" y="1010991"/>
          <a:ext cx="160230" cy="1602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E956E-295E-4022-AF48-243A6B517FC2}">
      <dsp:nvSpPr>
        <dsp:cNvPr id="0" name=""/>
        <dsp:cNvSpPr/>
      </dsp:nvSpPr>
      <dsp:spPr>
        <a:xfrm>
          <a:off x="246101" y="786668"/>
          <a:ext cx="160230" cy="160230"/>
        </a:xfrm>
        <a:prstGeom prst="ellipse">
          <a:avLst/>
        </a:prstGeom>
        <a:solidFill>
          <a:schemeClr val="accent2">
            <a:hueOff val="-464230"/>
            <a:satOff val="-3756"/>
            <a:lumOff val="-79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11E83-6323-4635-8687-782DC08D0D7F}">
      <dsp:nvSpPr>
        <dsp:cNvPr id="0" name=""/>
        <dsp:cNvSpPr/>
      </dsp:nvSpPr>
      <dsp:spPr>
        <a:xfrm>
          <a:off x="515288" y="831533"/>
          <a:ext cx="251790" cy="251790"/>
        </a:xfrm>
        <a:prstGeom prst="ellipse">
          <a:avLst/>
        </a:prstGeom>
        <a:solidFill>
          <a:schemeClr val="accent2">
            <a:hueOff val="-928459"/>
            <a:satOff val="-7511"/>
            <a:lumOff val="-15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94FEB-3F2C-43DF-B214-31FCA893C136}">
      <dsp:nvSpPr>
        <dsp:cNvPr id="0" name=""/>
        <dsp:cNvSpPr/>
      </dsp:nvSpPr>
      <dsp:spPr>
        <a:xfrm>
          <a:off x="739610" y="584778"/>
          <a:ext cx="160230" cy="160230"/>
        </a:xfrm>
        <a:prstGeom prst="ellipse">
          <a:avLst/>
        </a:prstGeom>
        <a:solidFill>
          <a:schemeClr val="accent2">
            <a:hueOff val="-1392689"/>
            <a:satOff val="-11267"/>
            <a:lumOff val="-23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720E3-0757-4C01-B9E9-1B3BED2A1786}">
      <dsp:nvSpPr>
        <dsp:cNvPr id="0" name=""/>
        <dsp:cNvSpPr/>
      </dsp:nvSpPr>
      <dsp:spPr>
        <a:xfrm>
          <a:off x="1031229" y="495049"/>
          <a:ext cx="160230" cy="160230"/>
        </a:xfrm>
        <a:prstGeom prst="ellipse">
          <a:avLst/>
        </a:prstGeom>
        <a:solidFill>
          <a:schemeClr val="accent2">
            <a:hueOff val="-1856919"/>
            <a:satOff val="-15023"/>
            <a:lumOff val="-31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B09A7-0CE1-4AC6-9CBE-8175534735E4}">
      <dsp:nvSpPr>
        <dsp:cNvPr id="0" name=""/>
        <dsp:cNvSpPr/>
      </dsp:nvSpPr>
      <dsp:spPr>
        <a:xfrm>
          <a:off x="1390145" y="652075"/>
          <a:ext cx="160230" cy="160230"/>
        </a:xfrm>
        <a:prstGeom prst="ellipse">
          <a:avLst/>
        </a:prstGeom>
        <a:solidFill>
          <a:schemeClr val="accent2">
            <a:hueOff val="-2321149"/>
            <a:satOff val="-18779"/>
            <a:lumOff val="-39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7929C9-7A21-4F9F-933D-4A6004B8D6A5}">
      <dsp:nvSpPr>
        <dsp:cNvPr id="0" name=""/>
        <dsp:cNvSpPr/>
      </dsp:nvSpPr>
      <dsp:spPr>
        <a:xfrm>
          <a:off x="1614467" y="764236"/>
          <a:ext cx="251790" cy="251790"/>
        </a:xfrm>
        <a:prstGeom prst="ellipse">
          <a:avLst/>
        </a:prstGeom>
        <a:solidFill>
          <a:schemeClr val="accent2">
            <a:hueOff val="-2785378"/>
            <a:satOff val="-22534"/>
            <a:lumOff val="-47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D8CFE1-D3F9-479F-B6A4-8148705873AC}">
      <dsp:nvSpPr>
        <dsp:cNvPr id="0" name=""/>
        <dsp:cNvSpPr/>
      </dsp:nvSpPr>
      <dsp:spPr>
        <a:xfrm>
          <a:off x="1928519" y="1010991"/>
          <a:ext cx="160230" cy="160230"/>
        </a:xfrm>
        <a:prstGeom prst="ellipse">
          <a:avLst/>
        </a:prstGeom>
        <a:solidFill>
          <a:schemeClr val="accent2">
            <a:hueOff val="-3249608"/>
            <a:satOff val="-26290"/>
            <a:lumOff val="-556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3A82E3-7648-476E-98D9-0F1D74D81FD2}">
      <dsp:nvSpPr>
        <dsp:cNvPr id="0" name=""/>
        <dsp:cNvSpPr/>
      </dsp:nvSpPr>
      <dsp:spPr>
        <a:xfrm>
          <a:off x="2063112" y="1257745"/>
          <a:ext cx="160230" cy="160230"/>
        </a:xfrm>
        <a:prstGeom prst="ellipse">
          <a:avLst/>
        </a:prstGeom>
        <a:solidFill>
          <a:schemeClr val="accent2">
            <a:hueOff val="-3713838"/>
            <a:satOff val="-30046"/>
            <a:lumOff val="-63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29F12-4B09-4A4A-A233-FC1E0F17F5D8}">
      <dsp:nvSpPr>
        <dsp:cNvPr id="0" name=""/>
        <dsp:cNvSpPr/>
      </dsp:nvSpPr>
      <dsp:spPr>
        <a:xfrm>
          <a:off x="896636" y="786668"/>
          <a:ext cx="412020" cy="412020"/>
        </a:xfrm>
        <a:prstGeom prst="ellipse">
          <a:avLst/>
        </a:prstGeom>
        <a:solidFill>
          <a:schemeClr val="accent2">
            <a:hueOff val="-4178067"/>
            <a:satOff val="-33801"/>
            <a:lumOff val="-71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F5F1F-2F35-4B92-9DCA-2DB0A14FE8C1}">
      <dsp:nvSpPr>
        <dsp:cNvPr id="0" name=""/>
        <dsp:cNvSpPr/>
      </dsp:nvSpPr>
      <dsp:spPr>
        <a:xfrm>
          <a:off x="21779" y="1639093"/>
          <a:ext cx="160230" cy="160230"/>
        </a:xfrm>
        <a:prstGeom prst="ellipse">
          <a:avLst/>
        </a:prstGeom>
        <a:solidFill>
          <a:schemeClr val="accent2">
            <a:hueOff val="-4642297"/>
            <a:satOff val="-37557"/>
            <a:lumOff val="-79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EECA7-CEAD-46FD-8C9A-09FCB2FA8D1E}">
      <dsp:nvSpPr>
        <dsp:cNvPr id="0" name=""/>
        <dsp:cNvSpPr/>
      </dsp:nvSpPr>
      <dsp:spPr>
        <a:xfrm>
          <a:off x="156372" y="1840983"/>
          <a:ext cx="251790" cy="251790"/>
        </a:xfrm>
        <a:prstGeom prst="ellipse">
          <a:avLst/>
        </a:prstGeom>
        <a:solidFill>
          <a:schemeClr val="accent2">
            <a:hueOff val="-5106526"/>
            <a:satOff val="-41313"/>
            <a:lumOff val="-874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5EFC6-EF69-4E72-877B-F5266F5C76E1}">
      <dsp:nvSpPr>
        <dsp:cNvPr id="0" name=""/>
        <dsp:cNvSpPr/>
      </dsp:nvSpPr>
      <dsp:spPr>
        <a:xfrm>
          <a:off x="492856" y="2020441"/>
          <a:ext cx="366240" cy="366240"/>
        </a:xfrm>
        <a:prstGeom prst="ellipse">
          <a:avLst/>
        </a:prstGeom>
        <a:solidFill>
          <a:schemeClr val="accent2">
            <a:hueOff val="-5570756"/>
            <a:satOff val="-45069"/>
            <a:lumOff val="-95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704CF-7CAE-43B2-A269-C72C8DDD2162}">
      <dsp:nvSpPr>
        <dsp:cNvPr id="0" name=""/>
        <dsp:cNvSpPr/>
      </dsp:nvSpPr>
      <dsp:spPr>
        <a:xfrm>
          <a:off x="963932" y="2312060"/>
          <a:ext cx="160230" cy="160230"/>
        </a:xfrm>
        <a:prstGeom prst="ellipse">
          <a:avLst/>
        </a:prstGeom>
        <a:solidFill>
          <a:schemeClr val="accent2">
            <a:hueOff val="-6034986"/>
            <a:satOff val="-48824"/>
            <a:lumOff val="-1033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BE1EE-DCC5-43D8-977E-2AD3505E44D0}">
      <dsp:nvSpPr>
        <dsp:cNvPr id="0" name=""/>
        <dsp:cNvSpPr/>
      </dsp:nvSpPr>
      <dsp:spPr>
        <a:xfrm>
          <a:off x="1053661" y="2020441"/>
          <a:ext cx="251790" cy="251790"/>
        </a:xfrm>
        <a:prstGeom prst="ellipse">
          <a:avLst/>
        </a:prstGeom>
        <a:solidFill>
          <a:schemeClr val="accent2">
            <a:hueOff val="-6499216"/>
            <a:satOff val="-52580"/>
            <a:lumOff val="-1113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9E6EF-B692-4E7B-BB93-A8BB9A50DBC1}">
      <dsp:nvSpPr>
        <dsp:cNvPr id="0" name=""/>
        <dsp:cNvSpPr/>
      </dsp:nvSpPr>
      <dsp:spPr>
        <a:xfrm>
          <a:off x="1277984" y="2334492"/>
          <a:ext cx="160230" cy="160230"/>
        </a:xfrm>
        <a:prstGeom prst="ellipse">
          <a:avLst/>
        </a:prstGeom>
        <a:solidFill>
          <a:schemeClr val="accent2">
            <a:hueOff val="-6963445"/>
            <a:satOff val="-56336"/>
            <a:lumOff val="-119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53DA7-52BB-49F3-8B32-41111019F06C}">
      <dsp:nvSpPr>
        <dsp:cNvPr id="0" name=""/>
        <dsp:cNvSpPr/>
      </dsp:nvSpPr>
      <dsp:spPr>
        <a:xfrm>
          <a:off x="1479874" y="1975577"/>
          <a:ext cx="366240" cy="366240"/>
        </a:xfrm>
        <a:prstGeom prst="ellipse">
          <a:avLst/>
        </a:prstGeom>
        <a:solidFill>
          <a:schemeClr val="accent2">
            <a:hueOff val="-7427675"/>
            <a:satOff val="-60092"/>
            <a:lumOff val="-1272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DE00E7-E259-44F0-9501-9376F054ECFB}">
      <dsp:nvSpPr>
        <dsp:cNvPr id="0" name=""/>
        <dsp:cNvSpPr/>
      </dsp:nvSpPr>
      <dsp:spPr>
        <a:xfrm>
          <a:off x="1973383" y="1885848"/>
          <a:ext cx="251790" cy="251790"/>
        </a:xfrm>
        <a:prstGeom prst="ellipse">
          <a:avLst/>
        </a:prstGeom>
        <a:solidFill>
          <a:schemeClr val="accent2">
            <a:hueOff val="-7891904"/>
            <a:satOff val="-63847"/>
            <a:lumOff val="-1351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7EB10-5768-41A3-9D95-B89131DCC228}">
      <dsp:nvSpPr>
        <dsp:cNvPr id="0" name=""/>
        <dsp:cNvSpPr/>
      </dsp:nvSpPr>
      <dsp:spPr>
        <a:xfrm>
          <a:off x="2225173" y="831160"/>
          <a:ext cx="739472" cy="1411733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32FFA4-3F99-484D-8506-7F034346CBDF}">
      <dsp:nvSpPr>
        <dsp:cNvPr id="0" name=""/>
        <dsp:cNvSpPr/>
      </dsp:nvSpPr>
      <dsp:spPr>
        <a:xfrm>
          <a:off x="2964646" y="831845"/>
          <a:ext cx="2016743" cy="1411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Start-up phase</a:t>
          </a:r>
        </a:p>
      </dsp:txBody>
      <dsp:txXfrm>
        <a:off x="2964646" y="831845"/>
        <a:ext cx="2016743" cy="1411720"/>
      </dsp:txXfrm>
    </dsp:sp>
    <dsp:sp modelId="{EBD0741D-1FE3-491D-B032-C58D2BD87804}">
      <dsp:nvSpPr>
        <dsp:cNvPr id="0" name=""/>
        <dsp:cNvSpPr/>
      </dsp:nvSpPr>
      <dsp:spPr>
        <a:xfrm>
          <a:off x="2964646" y="2612630"/>
          <a:ext cx="2016743" cy="1243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foundations and planning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/>
            <a:t>identifying early SIGs, etc.</a:t>
          </a:r>
        </a:p>
      </dsp:txBody>
      <dsp:txXfrm>
        <a:off x="2964646" y="2612630"/>
        <a:ext cx="2016743" cy="1243658"/>
      </dsp:txXfrm>
    </dsp:sp>
    <dsp:sp modelId="{E7AC9762-2604-45F3-84E8-A7EE21DE50B6}">
      <dsp:nvSpPr>
        <dsp:cNvPr id="0" name=""/>
        <dsp:cNvSpPr/>
      </dsp:nvSpPr>
      <dsp:spPr>
        <a:xfrm>
          <a:off x="4981389" y="831160"/>
          <a:ext cx="739472" cy="1411733"/>
        </a:xfrm>
        <a:prstGeom prst="chevron">
          <a:avLst>
            <a:gd name="adj" fmla="val 62310"/>
          </a:avLst>
        </a:prstGeom>
        <a:solidFill>
          <a:schemeClr val="accent2">
            <a:hueOff val="-4178067"/>
            <a:satOff val="-33801"/>
            <a:lumOff val="-7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D7C08-5408-423B-9913-55C6E18ADE45}">
      <dsp:nvSpPr>
        <dsp:cNvPr id="0" name=""/>
        <dsp:cNvSpPr/>
      </dsp:nvSpPr>
      <dsp:spPr>
        <a:xfrm>
          <a:off x="5720862" y="831845"/>
          <a:ext cx="2016743" cy="1411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Three phases of ~18 months each</a:t>
          </a:r>
        </a:p>
      </dsp:txBody>
      <dsp:txXfrm>
        <a:off x="5720862" y="831845"/>
        <a:ext cx="2016743" cy="1411720"/>
      </dsp:txXfrm>
    </dsp:sp>
    <dsp:sp modelId="{B1D8A0A4-E527-426B-8D2F-ABC047CD9175}">
      <dsp:nvSpPr>
        <dsp:cNvPr id="0" name=""/>
        <dsp:cNvSpPr/>
      </dsp:nvSpPr>
      <dsp:spPr>
        <a:xfrm>
          <a:off x="5720862" y="2612630"/>
          <a:ext cx="2016743" cy="1243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/>
            <a:t>horizon-scanning; topic development; pilot projects in each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/>
            <a:t>output of each phase feeds into planning and horizon-scanning of next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/>
            <a:t>task-and-finish SIGs, studies, etc.</a:t>
          </a:r>
        </a:p>
      </dsp:txBody>
      <dsp:txXfrm>
        <a:off x="5720862" y="2612630"/>
        <a:ext cx="2016743" cy="1243658"/>
      </dsp:txXfrm>
    </dsp:sp>
    <dsp:sp modelId="{50BA1A82-30AF-4F22-818E-57CB45C1A0D8}">
      <dsp:nvSpPr>
        <dsp:cNvPr id="0" name=""/>
        <dsp:cNvSpPr/>
      </dsp:nvSpPr>
      <dsp:spPr>
        <a:xfrm>
          <a:off x="7737605" y="831160"/>
          <a:ext cx="739472" cy="1411733"/>
        </a:xfrm>
        <a:prstGeom prst="chevron">
          <a:avLst>
            <a:gd name="adj" fmla="val 62310"/>
          </a:avLst>
        </a:prstGeom>
        <a:solidFill>
          <a:schemeClr val="accent2">
            <a:hueOff val="-8356134"/>
            <a:satOff val="-67603"/>
            <a:lumOff val="-1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C1F76-E687-4E8F-8A93-2579B24381DE}">
      <dsp:nvSpPr>
        <dsp:cNvPr id="0" name=""/>
        <dsp:cNvSpPr/>
      </dsp:nvSpPr>
      <dsp:spPr>
        <a:xfrm>
          <a:off x="8628333" y="731008"/>
          <a:ext cx="1714231" cy="1714231"/>
        </a:xfrm>
        <a:prstGeom prst="ellipse">
          <a:avLst/>
        </a:prstGeom>
        <a:solidFill>
          <a:schemeClr val="accent2">
            <a:hueOff val="-8356134"/>
            <a:satOff val="-67603"/>
            <a:lumOff val="-1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Hand-in-hand with </a:t>
          </a:r>
          <a:r>
            <a:rPr lang="en-GB" sz="2100" i="1" kern="1200"/>
            <a:t>learned society </a:t>
          </a:r>
          <a:endParaRPr lang="en-GB" sz="2100" kern="1200"/>
        </a:p>
      </dsp:txBody>
      <dsp:txXfrm>
        <a:off x="8879376" y="982051"/>
        <a:ext cx="1212145" cy="1212145"/>
      </dsp:txXfrm>
    </dsp:sp>
    <dsp:sp modelId="{A4A311DD-3747-48FF-AF71-B5F653C64D69}">
      <dsp:nvSpPr>
        <dsp:cNvPr id="0" name=""/>
        <dsp:cNvSpPr/>
      </dsp:nvSpPr>
      <dsp:spPr>
        <a:xfrm>
          <a:off x="8477077" y="2612630"/>
          <a:ext cx="2016743" cy="1243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so that by the end of CRANE funding, the </a:t>
          </a:r>
          <a:r>
            <a:rPr lang="en-GB" sz="1300" i="1" kern="1200"/>
            <a:t>learned society </a:t>
          </a:r>
          <a:r>
            <a:rPr lang="en-GB" sz="1300" kern="1200"/>
            <a:t>can take forward the sustainable parts</a:t>
          </a:r>
        </a:p>
      </dsp:txBody>
      <dsp:txXfrm>
        <a:off x="8477077" y="2612630"/>
        <a:ext cx="2016743" cy="1243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6C7CD-44A4-439E-96F9-C3E5A8EF590B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17C1B-ECEE-45DA-84AD-42960BB57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65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Pillar 1: UK Cyber Ecosystem; Pillar 3: Technology Advantage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84C29-4FAC-4BC6-A291-847265CEB0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681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(pol, econ, socio, tech, leg, env),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17C1B-ECEE-45DA-84AD-42960BB57D7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35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007F8-F26F-CD38-0D8A-C42CA3B16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10DA8C-6622-08F1-8CFE-DE8F17EDA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916FF-82FA-AC5F-D8AD-7BA65689A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12E4-E4C4-4A3C-96F6-E2FFF832868D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E0255-CA39-B65D-D3B0-3134BCFB6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95159-D547-B855-9C14-4CC1C70C7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CDED-FF99-44EE-A3BD-55C5B3B85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164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A2C3C-7150-791A-9534-0D9C26AB0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5CAEB-6FF6-773A-158B-DDB652C08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DFA7FC-FB9A-00BB-3A96-172F8C08A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065E6E-B1B1-83D1-6960-DF9F76C59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12E4-E4C4-4A3C-96F6-E2FFF832868D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40BD4-8AA6-5B7C-A89C-EE8B5123D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CF2C4-9245-DF7A-2B71-5FF3DB989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CDED-FF99-44EE-A3BD-55C5B3B85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74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D1029-6B3D-B3E4-FBDF-C2F59B322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DABBB3-D939-8FB2-4822-7681638FB9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14532D-5A4C-7FE9-C2A5-3A14CAF88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3B53D-C3E4-4E9F-5595-BA1BE3E6C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12E4-E4C4-4A3C-96F6-E2FFF832868D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E2147-8F3D-6B08-AE7E-EDF0BF0AB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3144A-247F-377C-9A84-5CF71DC1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CDED-FF99-44EE-A3BD-55C5B3B85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39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E8C9E-5596-EDCF-812E-9DCFC5D88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C969CA-B531-9D84-01E1-9F4C0C7DE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62144-9A26-FC41-2E4A-DBF88695B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12E4-E4C4-4A3C-96F6-E2FFF832868D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8D9F3-6B7C-FBD5-2FFE-983B36C1D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526EF-FF52-340F-C9A4-9ACBDB7E2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CDED-FF99-44EE-A3BD-55C5B3B85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06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21784D-72C4-69C7-2095-6786597FF5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12BB0-E8CA-7049-8670-B2863F182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4B3BB-5FC7-C553-6489-ABC22CFEB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12E4-E4C4-4A3C-96F6-E2FFF832868D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78D1D-1D94-0590-0E2C-ED15D83B7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9E4F2-79A4-7670-EB08-0A8374DBD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CDED-FF99-44EE-A3BD-55C5B3B85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196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91E583D-08E2-7C48-CE48-A66FC29E22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102941"/>
            <a:ext cx="12192000" cy="5755060"/>
          </a:xfrm>
          <a:prstGeom prst="rect">
            <a:avLst/>
          </a:prstGeom>
        </p:spPr>
      </p:pic>
      <p:pic>
        <p:nvPicPr>
          <p:cNvPr id="8" name="Picture 7" descr="A blue bird with a circuit board&#10;&#10;Description automatically generated">
            <a:extLst>
              <a:ext uri="{FF2B5EF4-FFF2-40B4-BE49-F238E27FC236}">
                <a16:creationId xmlns:a16="http://schemas.microsoft.com/office/drawing/2014/main" id="{B9621BE4-BB50-5B6A-B30C-9A6D81F098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06" y="251131"/>
            <a:ext cx="1121058" cy="12244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F2E619-8354-2E69-383B-DAE71D5FF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83BBF-40AE-D32F-9A51-D6F9D2570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476A2-2F5C-C7BC-B3DC-52E47A33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12E4-E4C4-4A3C-96F6-E2FFF832868D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2BA1D-C3E2-79B2-02F3-748878AAF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A6BF8-22CF-ABCD-E237-FC7494B4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CDED-FF99-44EE-A3BD-55C5B3B85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712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bird with a circuit board&#10;&#10;Description automatically generated">
            <a:extLst>
              <a:ext uri="{FF2B5EF4-FFF2-40B4-BE49-F238E27FC236}">
                <a16:creationId xmlns:a16="http://schemas.microsoft.com/office/drawing/2014/main" id="{B9621BE4-BB50-5B6A-B30C-9A6D81F098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06" y="251131"/>
            <a:ext cx="1121058" cy="12244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F2E619-8354-2E69-383B-DAE71D5FF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83BBF-40AE-D32F-9A51-D6F9D2570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476A2-2F5C-C7BC-B3DC-52E47A33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12E4-E4C4-4A3C-96F6-E2FFF832868D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2BA1D-C3E2-79B2-02F3-748878AAF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A6BF8-22CF-ABCD-E237-FC7494B4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CDED-FF99-44EE-A3BD-55C5B3B85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149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3C29C-F6C6-1358-8245-61ABFBA8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8A6F5-AEC7-FCA5-AB33-1F2AE3F85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1C90A-4031-D7B9-5C6D-551C4AA7E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12E4-E4C4-4A3C-96F6-E2FFF832868D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73FF1-EDA8-7DE0-D743-DE7C15053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8F350-625C-E19A-DABE-63B23531F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CDED-FF99-44EE-A3BD-55C5B3B85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15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F3D91-4945-C911-551C-51A2F3311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F2A85-875F-DEF5-BEAC-D6FB23031A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5C055-63BC-63A6-BB7E-3297A05C3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4AB78-F722-9CA2-EECD-8A8488A84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12E4-E4C4-4A3C-96F6-E2FFF832868D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7F5C9-7924-DEA0-85D3-C14728E72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6BD28-07B3-50E9-639A-022D0250A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CDED-FF99-44EE-A3BD-55C5B3B85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36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ECB2D-7A3E-8F96-F235-2AED365C8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0980-8B0A-4AED-5E86-B6A3B8762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250F42-9DBE-9B04-0012-AD8AB7DF3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F7F120-6C5E-9059-B0DF-B6C1B8F1A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FBB241-71B1-C852-05F3-22F024358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10A35F-940A-5715-394A-5DEF4D79F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12E4-E4C4-4A3C-96F6-E2FFF832868D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8443B7-303C-AE51-8385-C0A6CC0E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FEC0D2-3F37-B79A-60E3-EF9186097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CDED-FF99-44EE-A3BD-55C5B3B85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18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1C036-FE53-8DB9-5BA7-11C6F5C1C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92C5A6-FBEE-5F2A-11F7-C148C5449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12E4-E4C4-4A3C-96F6-E2FFF832868D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B132CA-D8E2-F15B-C6F5-F29DCA88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C7F042-570E-1821-FB1F-04EB8CCF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CDED-FF99-44EE-A3BD-55C5B3B85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93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4C60CA-D324-9F5A-C170-F5602BCB7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12E4-E4C4-4A3C-96F6-E2FFF832868D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F67CC6-B376-2A5E-65DE-93C0B76CB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D41DB-8866-A259-2C0D-9F5B51699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CDED-FF99-44EE-A3BD-55C5B3B85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078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4C60CA-D324-9F5A-C170-F5602BCB7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12E4-E4C4-4A3C-96F6-E2FFF832868D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F67CC6-B376-2A5E-65DE-93C0B76CB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D41DB-8866-A259-2C0D-9F5B51699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CDED-FF99-44EE-A3BD-55C5B3B85471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A blue bird with a circuit board&#10;&#10;Description automatically generated">
            <a:extLst>
              <a:ext uri="{FF2B5EF4-FFF2-40B4-BE49-F238E27FC236}">
                <a16:creationId xmlns:a16="http://schemas.microsoft.com/office/drawing/2014/main" id="{84299D0D-6AE3-6F57-B5CC-5145F7810F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60" y="-1478919"/>
            <a:ext cx="10810390" cy="1180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89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2C172B-8DB2-E8E1-5969-002C6381E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CAC5B8-DC09-B3E4-4142-8927D9781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F9F2F-4468-9F93-DEDD-FD42579BBC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D012E4-E4C4-4A3C-96F6-E2FFF832868D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F9725-C0EA-A2D1-12EE-23EF6650C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506FE-2B69-AED0-1980-796C8C81C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CECDED-FF99-44EE-A3BD-55C5B3B85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31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75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jpg"/><Relationship Id="rId12" Type="http://schemas.openxmlformats.org/officeDocument/2006/relationships/image" Target="../media/image2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22.sv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72F5D-6FF9-F0EA-5F25-57FE154E1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8DAAF3-D829-236E-C543-23C81513FAE7}"/>
              </a:ext>
            </a:extLst>
          </p:cNvPr>
          <p:cNvSpPr txBox="1"/>
          <p:nvPr/>
        </p:nvSpPr>
        <p:spPr>
          <a:xfrm>
            <a:off x="4983773" y="6193717"/>
            <a:ext cx="5450531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50" spc="-50" dirty="0" err="1">
                <a:latin typeface="+mj-lt"/>
              </a:rPr>
              <a:t>NetworkPlus</a:t>
            </a:r>
            <a:r>
              <a:rPr lang="en-GB" sz="2550" spc="-50" dirty="0">
                <a:latin typeface="+mj-lt"/>
              </a:rPr>
              <a:t> for Cyber Security Research</a:t>
            </a:r>
          </a:p>
        </p:txBody>
      </p:sp>
      <p:pic>
        <p:nvPicPr>
          <p:cNvPr id="7" name="Picture 6" descr="A blue bird with a circuit board&#10;&#10;AI-generated content may be incorrect.">
            <a:extLst>
              <a:ext uri="{FF2B5EF4-FFF2-40B4-BE49-F238E27FC236}">
                <a16:creationId xmlns:a16="http://schemas.microsoft.com/office/drawing/2014/main" id="{DEFBC115-0F7C-B09F-6B07-07565C55B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395" y="994690"/>
            <a:ext cx="6125909" cy="51592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A90605-5349-C79B-8D69-AFA17907AEA9}"/>
              </a:ext>
            </a:extLst>
          </p:cNvPr>
          <p:cNvSpPr txBox="1"/>
          <p:nvPr/>
        </p:nvSpPr>
        <p:spPr>
          <a:xfrm>
            <a:off x="256870" y="225249"/>
            <a:ext cx="3349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tx2"/>
                </a:solidFill>
                <a:latin typeface="+mj-lt"/>
              </a:rPr>
              <a:t>Introducing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14C9F7-78EF-2F65-907D-0920C117A893}"/>
              </a:ext>
            </a:extLst>
          </p:cNvPr>
          <p:cNvSpPr txBox="1"/>
          <p:nvPr/>
        </p:nvSpPr>
        <p:spPr>
          <a:xfrm>
            <a:off x="0" y="6493799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March 2025</a:t>
            </a:r>
          </a:p>
        </p:txBody>
      </p:sp>
    </p:spTree>
    <p:extLst>
      <p:ext uri="{BB962C8B-B14F-4D97-AF65-F5344CB8AC3E}">
        <p14:creationId xmlns:p14="http://schemas.microsoft.com/office/powerpoint/2010/main" val="2901688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on a hill&#10;&#10;Description automatically generated">
            <a:extLst>
              <a:ext uri="{FF2B5EF4-FFF2-40B4-BE49-F238E27FC236}">
                <a16:creationId xmlns:a16="http://schemas.microsoft.com/office/drawing/2014/main" id="{A6D13944-F95C-D740-19D6-27F3A405E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C568D5-E537-C943-847F-3DCDD7DF8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Programme</a:t>
            </a:r>
          </a:p>
        </p:txBody>
      </p:sp>
      <p:pic>
        <p:nvPicPr>
          <p:cNvPr id="10" name="Picture 9" descr="A blue bird with a circuit board&#10;&#10;Description automatically generated">
            <a:extLst>
              <a:ext uri="{FF2B5EF4-FFF2-40B4-BE49-F238E27FC236}">
                <a16:creationId xmlns:a16="http://schemas.microsoft.com/office/drawing/2014/main" id="{12D80D67-17CF-DF74-06ED-8E557F97C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06" y="251131"/>
            <a:ext cx="1121058" cy="122441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CCB5DE5-F94A-CF5D-5C40-D765C2F28B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46905" y="1566087"/>
            <a:ext cx="8240530" cy="38898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D666240-6219-9B90-0D9B-65482673D56E}"/>
              </a:ext>
            </a:extLst>
          </p:cNvPr>
          <p:cNvSpPr/>
          <p:nvPr/>
        </p:nvSpPr>
        <p:spPr>
          <a:xfrm>
            <a:off x="592825" y="1885651"/>
            <a:ext cx="3482003" cy="1325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‘Horizon Scanning’</a:t>
            </a:r>
          </a:p>
          <a:p>
            <a:pPr algn="ctr"/>
            <a:r>
              <a:rPr lang="en-GB" sz="1400" i="1" dirty="0"/>
              <a:t>Technology, Threats, Application Domains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200" dirty="0">
                <a:solidFill>
                  <a:schemeClr val="bg1">
                    <a:lumMod val="75000"/>
                  </a:schemeClr>
                </a:solidFill>
              </a:rPr>
              <a:t>Scoping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200" dirty="0">
                <a:solidFill>
                  <a:schemeClr val="bg1">
                    <a:lumMod val="75000"/>
                  </a:schemeClr>
                </a:solidFill>
              </a:rPr>
              <a:t>Impact (PESTLE)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200" dirty="0">
                <a:solidFill>
                  <a:schemeClr val="bg1">
                    <a:lumMod val="75000"/>
                  </a:schemeClr>
                </a:solidFill>
              </a:rPr>
              <a:t>Synthesis and Recommendations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505C39-F311-D9D5-FE23-E84AF663FC37}"/>
              </a:ext>
            </a:extLst>
          </p:cNvPr>
          <p:cNvSpPr/>
          <p:nvPr/>
        </p:nvSpPr>
        <p:spPr>
          <a:xfrm>
            <a:off x="4577132" y="2141347"/>
            <a:ext cx="3717985" cy="142567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Topic Development</a:t>
            </a:r>
          </a:p>
          <a:p>
            <a:pPr algn="ctr"/>
            <a:r>
              <a:rPr lang="en-GB" sz="1200" i="1" dirty="0"/>
              <a:t>Workshops, sandpits, studies, surveys, reflective processes</a:t>
            </a:r>
          </a:p>
          <a:p>
            <a:pPr algn="ctr"/>
            <a:r>
              <a:rPr lang="en-GB" sz="1200" dirty="0">
                <a:solidFill>
                  <a:schemeClr val="bg1">
                    <a:lumMod val="75000"/>
                  </a:schemeClr>
                </a:solidFill>
              </a:rPr>
              <a:t>Leading to calls, pilot projects, recommendations, SIGs, Fellowships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2085095-75D6-7B29-25A1-FD42AC0E0874}"/>
              </a:ext>
            </a:extLst>
          </p:cNvPr>
          <p:cNvCxnSpPr>
            <a:cxnSpLocks/>
            <a:stCxn id="15" idx="3"/>
            <a:endCxn id="21" idx="1"/>
          </p:cNvCxnSpPr>
          <p:nvPr/>
        </p:nvCxnSpPr>
        <p:spPr>
          <a:xfrm>
            <a:off x="8295117" y="2854185"/>
            <a:ext cx="802257" cy="35702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AA9C320-4D3B-E3C2-3F3B-5686A1BDBF24}"/>
              </a:ext>
            </a:extLst>
          </p:cNvPr>
          <p:cNvSpPr/>
          <p:nvPr/>
        </p:nvSpPr>
        <p:spPr>
          <a:xfrm>
            <a:off x="9097374" y="2456403"/>
            <a:ext cx="2574166" cy="150962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Pilot Projects</a:t>
            </a:r>
          </a:p>
          <a:p>
            <a:pPr algn="ctr"/>
            <a:r>
              <a:rPr lang="en-GB" sz="1400" i="1" dirty="0"/>
              <a:t>Feasibility studies, pilot projects, policy briefs, programme concept development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6FA8B2D-3619-851E-8C5C-33C7372BC77A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4074828" y="2548433"/>
            <a:ext cx="502304" cy="305752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8B25EAED-EDC0-9187-BEB9-8380DBE290E7}"/>
              </a:ext>
            </a:extLst>
          </p:cNvPr>
          <p:cNvSpPr/>
          <p:nvPr/>
        </p:nvSpPr>
        <p:spPr>
          <a:xfrm>
            <a:off x="487936" y="5905144"/>
            <a:ext cx="1870703" cy="6680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Special Interest Groups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4406030-1D37-95CD-7C49-52032BD067B9}"/>
              </a:ext>
            </a:extLst>
          </p:cNvPr>
          <p:cNvSpPr/>
          <p:nvPr/>
        </p:nvSpPr>
        <p:spPr>
          <a:xfrm>
            <a:off x="2964611" y="5905144"/>
            <a:ext cx="1989370" cy="6680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Priority Focussed Studies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3D138A5-3C53-B95F-6FDF-641B47E20548}"/>
              </a:ext>
            </a:extLst>
          </p:cNvPr>
          <p:cNvSpPr/>
          <p:nvPr/>
        </p:nvSpPr>
        <p:spPr>
          <a:xfrm>
            <a:off x="5559953" y="5905144"/>
            <a:ext cx="1641655" cy="6680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Secondments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C54993C-AB0D-D8EA-E39C-A3B3AB79C6A0}"/>
              </a:ext>
            </a:extLst>
          </p:cNvPr>
          <p:cNvSpPr/>
          <p:nvPr/>
        </p:nvSpPr>
        <p:spPr>
          <a:xfrm>
            <a:off x="7807580" y="5905144"/>
            <a:ext cx="1891022" cy="6680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Supporting</a:t>
            </a:r>
          </a:p>
          <a:p>
            <a:pPr algn="ctr"/>
            <a:r>
              <a:rPr lang="en-GB" sz="1600" dirty="0"/>
              <a:t>Summer Schools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DD9D019-6ECD-9437-870E-10E9DA9EE9C2}"/>
              </a:ext>
            </a:extLst>
          </p:cNvPr>
          <p:cNvSpPr/>
          <p:nvPr/>
        </p:nvSpPr>
        <p:spPr>
          <a:xfrm>
            <a:off x="10304572" y="5905144"/>
            <a:ext cx="1366968" cy="6680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Regional Initiatives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30707BA-505C-EF2C-4D38-BFF4D608957B}"/>
              </a:ext>
            </a:extLst>
          </p:cNvPr>
          <p:cNvSpPr/>
          <p:nvPr/>
        </p:nvSpPr>
        <p:spPr>
          <a:xfrm>
            <a:off x="3959296" y="4178894"/>
            <a:ext cx="4483949" cy="15096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All-Hands Meeting</a:t>
            </a:r>
          </a:p>
          <a:p>
            <a:pPr algn="ctr"/>
            <a:r>
              <a:rPr lang="en-GB" i="1" dirty="0"/>
              <a:t>SIG events, project showcases, </a:t>
            </a:r>
          </a:p>
          <a:p>
            <a:pPr algn="ctr"/>
            <a:r>
              <a:rPr lang="en-GB" i="1" dirty="0"/>
              <a:t>Learned Society Conference, </a:t>
            </a:r>
          </a:p>
          <a:p>
            <a:pPr algn="ctr"/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ACE-CSR meeting?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D12CCEE-35A2-2C5C-E253-0AC71F84BD63}"/>
              </a:ext>
            </a:extLst>
          </p:cNvPr>
          <p:cNvSpPr/>
          <p:nvPr/>
        </p:nvSpPr>
        <p:spPr>
          <a:xfrm>
            <a:off x="2492396" y="4171313"/>
            <a:ext cx="1333144" cy="15172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Virtual </a:t>
            </a:r>
          </a:p>
          <a:p>
            <a:pPr algn="ctr"/>
            <a:r>
              <a:rPr lang="en-GB" dirty="0"/>
              <a:t>and Hybrid</a:t>
            </a:r>
          </a:p>
          <a:p>
            <a:pPr algn="ctr"/>
            <a:r>
              <a:rPr lang="en-GB" dirty="0"/>
              <a:t>Events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936D21-8EED-F0E2-633B-9E207B3973EF}"/>
              </a:ext>
            </a:extLst>
          </p:cNvPr>
          <p:cNvSpPr/>
          <p:nvPr/>
        </p:nvSpPr>
        <p:spPr>
          <a:xfrm>
            <a:off x="8620900" y="4178894"/>
            <a:ext cx="1683671" cy="15172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Dissemination and Public Policy Work</a:t>
            </a:r>
          </a:p>
        </p:txBody>
      </p:sp>
    </p:spTree>
    <p:extLst>
      <p:ext uri="{BB962C8B-B14F-4D97-AF65-F5344CB8AC3E}">
        <p14:creationId xmlns:p14="http://schemas.microsoft.com/office/powerpoint/2010/main" val="30178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C5959-0AA0-6A08-4895-348652012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Schedule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B879C49-B3EE-A6D2-24B4-0CD0109700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7438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6634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2CF77-46CE-6C15-4F59-DDA545725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Call to Action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F97ABA9-6E63-AFB3-6E7D-CA86D68208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30731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3509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84EDC-81F4-044C-CAF8-16E32D9FF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4F353F-23E5-3EF2-1CD8-F5F50A05D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454" y="110474"/>
            <a:ext cx="3847272" cy="1025425"/>
          </a:xfrm>
          <a:prstGeom prst="rect">
            <a:avLst/>
          </a:prstGeom>
        </p:spPr>
      </p:pic>
      <p:pic>
        <p:nvPicPr>
          <p:cNvPr id="5" name="Content Placeholder 4" descr="A crane and city logo&#10;&#10;Description automatically generated">
            <a:extLst>
              <a:ext uri="{FF2B5EF4-FFF2-40B4-BE49-F238E27FC236}">
                <a16:creationId xmlns:a16="http://schemas.microsoft.com/office/drawing/2014/main" id="{E9601D6E-CEEB-2834-57A1-6544D498DCA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2" y="110474"/>
            <a:ext cx="7449547" cy="6639871"/>
          </a:xfrm>
        </p:spPr>
      </p:pic>
    </p:spTree>
    <p:extLst>
      <p:ext uri="{BB962C8B-B14F-4D97-AF65-F5344CB8AC3E}">
        <p14:creationId xmlns:p14="http://schemas.microsoft.com/office/powerpoint/2010/main" val="915620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AD9F2-1EA9-AE05-EBC6-93E9DBC93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Headlines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FF61D1E-AEB5-5927-00C2-5E838B9B95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0453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89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AE9BF-F4AF-0549-853B-E251C4AC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team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780058-953B-A1CA-183F-81CB2EADF7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blue sign with white text&#10;&#10;Description automatically generated">
            <a:extLst>
              <a:ext uri="{FF2B5EF4-FFF2-40B4-BE49-F238E27FC236}">
                <a16:creationId xmlns:a16="http://schemas.microsoft.com/office/drawing/2014/main" id="{77DD4EB6-EDF5-EEA8-CD40-9E54A7CE88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31" y="4503325"/>
            <a:ext cx="1694567" cy="534552"/>
          </a:xfrm>
          <a:prstGeom prst="rect">
            <a:avLst/>
          </a:prstGeom>
        </p:spPr>
      </p:pic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80F3721-C7CC-A9BE-F8ED-DEFDB7B2B7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752" y="4456433"/>
            <a:ext cx="2078128" cy="669157"/>
          </a:xfrm>
          <a:prstGeom prst="rect">
            <a:avLst/>
          </a:prstGeom>
        </p:spPr>
      </p:pic>
      <p:pic>
        <p:nvPicPr>
          <p:cNvPr id="10" name="Picture 9" descr="A blue and white logo&#10;&#10;Description automatically generated">
            <a:extLst>
              <a:ext uri="{FF2B5EF4-FFF2-40B4-BE49-F238E27FC236}">
                <a16:creationId xmlns:a16="http://schemas.microsoft.com/office/drawing/2014/main" id="{27E815BC-95CD-6AA9-BCA1-98358C7384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156" y="4415611"/>
            <a:ext cx="1731659" cy="70998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56BFC4D-2A90-EB57-E064-52FFDD2D78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82530" y="4415610"/>
            <a:ext cx="1671269" cy="5491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BC0276-9D3C-A5E2-2AD3-AF07F4EC547B}"/>
              </a:ext>
            </a:extLst>
          </p:cNvPr>
          <p:cNvSpPr/>
          <p:nvPr/>
        </p:nvSpPr>
        <p:spPr>
          <a:xfrm>
            <a:off x="7494853" y="4532067"/>
            <a:ext cx="1721904" cy="505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A black and grey logo&#10;&#10;Description automatically generated">
            <a:extLst>
              <a:ext uri="{FF2B5EF4-FFF2-40B4-BE49-F238E27FC236}">
                <a16:creationId xmlns:a16="http://schemas.microsoft.com/office/drawing/2014/main" id="{0E8C802A-6771-2743-9B55-92499216FD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853" y="4532067"/>
            <a:ext cx="1721904" cy="50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77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24A1B-A26C-CC4E-97CA-30734A288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Objectives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B003DD1-BE3E-1B05-648B-C34113208A6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4626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24A1B-A26C-CC4E-97CA-30734A288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Approach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8A8E836-6C47-143B-635B-BB6E9E6CB04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4100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681FF-D6E1-409C-2632-B1EBF1C1A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Governance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BB69F80-2A63-AF1F-E24F-9A8798C8C9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9026660"/>
              </p:ext>
            </p:extLst>
          </p:nvPr>
        </p:nvGraphicFramePr>
        <p:xfrm>
          <a:off x="68366" y="444381"/>
          <a:ext cx="10776247" cy="6246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7106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5346E-0FC1-A1E9-5831-3D50CE939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FAF65-F065-5A1D-0242-CC8969C83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Ecosystem: priorities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EFD646-DC7B-A5C1-5D96-48522CA586A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1F34FA2-6AE0-75E5-3103-B39C8C9FFB7E}"/>
              </a:ext>
            </a:extLst>
          </p:cNvPr>
          <p:cNvSpPr txBox="1"/>
          <p:nvPr/>
        </p:nvSpPr>
        <p:spPr>
          <a:xfrm>
            <a:off x="838200" y="5807631"/>
            <a:ext cx="1038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/>
                <a:ea typeface="+mn-ea"/>
                <a:cs typeface="+mn-cs"/>
              </a:rPr>
              <a:t>Mentoring scheme; E(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/>
                <a:ea typeface="+mn-ea"/>
                <a:cs typeface="+mn-cs"/>
              </a:rPr>
              <a:t>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/>
                <a:ea typeface="+mn-ea"/>
                <a:cs typeface="+mn-cs"/>
              </a:rPr>
              <a:t>)CR opportunities; Shadow Board; Funding and admin support for grassroots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F9104B-11A6-5BBD-0319-1C27A706C5C5}"/>
              </a:ext>
            </a:extLst>
          </p:cNvPr>
          <p:cNvSpPr txBox="1"/>
          <p:nvPr/>
        </p:nvSpPr>
        <p:spPr>
          <a:xfrm>
            <a:off x="567884" y="6176963"/>
            <a:ext cx="1105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/>
                <a:ea typeface="+mn-ea"/>
                <a:cs typeface="+mn-cs"/>
              </a:rPr>
              <a:t>Purposeful events planning; national, regional, hybrid. Carbon footprint-aware.  Diverse interaction modes.</a:t>
            </a:r>
          </a:p>
        </p:txBody>
      </p:sp>
    </p:spTree>
    <p:extLst>
      <p:ext uri="{BB962C8B-B14F-4D97-AF65-F5344CB8AC3E}">
        <p14:creationId xmlns:p14="http://schemas.microsoft.com/office/powerpoint/2010/main" val="647738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9F911-2798-A40A-EA1F-9F679AECF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Learned Society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FF33172-8257-8CBE-2074-54C98DCEE8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1708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A9E56-B436-A9FC-0978-11A8B9102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Emphasis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85E776F-3187-D1D4-895C-61D5914B12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876924"/>
              </p:ext>
            </p:extLst>
          </p:nvPr>
        </p:nvGraphicFramePr>
        <p:xfrm>
          <a:off x="1594503" y="465138"/>
          <a:ext cx="5921524" cy="299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9017-3B16-F8DC-6B10-F785D3791AF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38200" y="3495675"/>
            <a:ext cx="10515600" cy="2997200"/>
          </a:xfrm>
          <a:ln>
            <a:solidFill>
              <a:schemeClr val="accent1"/>
            </a:solidFill>
          </a:ln>
        </p:spPr>
        <p:txBody>
          <a:bodyPr anchor="ctr"/>
          <a:lstStyle/>
          <a:p>
            <a:r>
              <a:rPr lang="en-GB" dirty="0"/>
              <a:t>our vision for CRANE is grounded on technology</a:t>
            </a:r>
          </a:p>
          <a:p>
            <a:pPr lvl="1"/>
            <a:r>
              <a:rPr lang="en-GB" dirty="0"/>
              <a:t>cyber security has great technical depth</a:t>
            </a:r>
          </a:p>
          <a:p>
            <a:pPr lvl="1"/>
            <a:r>
              <a:rPr lang="en-GB" dirty="0"/>
              <a:t>technology creates the context and opportunity</a:t>
            </a:r>
          </a:p>
          <a:p>
            <a:pPr lvl="1"/>
            <a:r>
              <a:rPr lang="en-GB" dirty="0"/>
              <a:t>embracing breadth of other disciplines</a:t>
            </a:r>
          </a:p>
          <a:p>
            <a:r>
              <a:rPr lang="en-GB" dirty="0"/>
              <a:t>imperative of getting the right balance for any given topic</a:t>
            </a:r>
          </a:p>
          <a:p>
            <a:pPr lvl="1"/>
            <a:r>
              <a:rPr lang="en-GB" dirty="0"/>
              <a:t>and phase in the lifecycle of that topic</a:t>
            </a:r>
          </a:p>
          <a:p>
            <a:pPr lvl="1"/>
            <a:r>
              <a:rPr lang="en-GB" i="1" dirty="0"/>
              <a:t>PESTLE </a:t>
            </a:r>
            <a:r>
              <a:rPr lang="en-GB" dirty="0"/>
              <a:t>analysis</a:t>
            </a:r>
            <a:endParaRPr lang="en-GB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16399B-EAC2-5B0C-B2C6-42CBF910B8A0}"/>
              </a:ext>
            </a:extLst>
          </p:cNvPr>
          <p:cNvSpPr txBox="1"/>
          <p:nvPr/>
        </p:nvSpPr>
        <p:spPr>
          <a:xfrm>
            <a:off x="8118505" y="1489303"/>
            <a:ext cx="3654394" cy="1822192"/>
          </a:xfrm>
          <a:prstGeom prst="roundRect">
            <a:avLst>
              <a:gd name="adj" fmla="val 6781"/>
            </a:avLst>
          </a:prstGeom>
          <a:solidFill>
            <a:schemeClr val="accent1"/>
          </a:solidFill>
        </p:spPr>
        <p:txBody>
          <a:bodyPr wrap="square" anchor="ctr">
            <a:spAutoFit/>
          </a:bodyPr>
          <a:lstStyle/>
          <a:p>
            <a:pPr lvl="0"/>
            <a:r>
              <a:rPr lang="en-GB" dirty="0">
                <a:solidFill>
                  <a:schemeClr val="bg1"/>
                </a:solidFill>
              </a:rPr>
              <a:t>To support, develop, and nurture </a:t>
            </a:r>
            <a:r>
              <a:rPr lang="en-GB" b="1" dirty="0">
                <a:solidFill>
                  <a:schemeClr val="bg1"/>
                </a:solidFill>
              </a:rPr>
              <a:t>research</a:t>
            </a:r>
            <a:r>
              <a:rPr lang="en-GB" dirty="0">
                <a:solidFill>
                  <a:schemeClr val="bg1"/>
                </a:solidFill>
              </a:rPr>
              <a:t> in cyber security  within and across academic disciplines, throughout the UK, with </a:t>
            </a:r>
            <a:r>
              <a:rPr lang="en-GB" dirty="0">
                <a:solidFill>
                  <a:schemeClr val="accent5"/>
                </a:solidFill>
              </a:rPr>
              <a:t>transformative challenge from wider stakeholder groups</a:t>
            </a:r>
          </a:p>
        </p:txBody>
      </p:sp>
    </p:spTree>
    <p:extLst>
      <p:ext uri="{BB962C8B-B14F-4D97-AF65-F5344CB8AC3E}">
        <p14:creationId xmlns:p14="http://schemas.microsoft.com/office/powerpoint/2010/main" val="275455089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RANEv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D7B9A"/>
      </a:accent1>
      <a:accent2>
        <a:srgbClr val="9A031E"/>
      </a:accent2>
      <a:accent3>
        <a:srgbClr val="1E2A36"/>
      </a:accent3>
      <a:accent4>
        <a:srgbClr val="CB793A"/>
      </a:accent4>
      <a:accent5>
        <a:srgbClr val="FCDC4D"/>
      </a:accent5>
      <a:accent6>
        <a:srgbClr val="306B34"/>
      </a:accent6>
      <a:hlink>
        <a:srgbClr val="467886"/>
      </a:hlink>
      <a:folHlink>
        <a:srgbClr val="96607D"/>
      </a:folHlink>
    </a:clrScheme>
    <a:fontScheme name="Custom 2">
      <a:majorFont>
        <a:latin typeface="Belanosima"/>
        <a:ea typeface=""/>
        <a:cs typeface=""/>
      </a:majorFont>
      <a:minorFont>
        <a:latin typeface="Roboto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6079</TotalTime>
  <Words>665</Words>
  <Application>Microsoft Office PowerPoint</Application>
  <PresentationFormat>Widescreen</PresentationFormat>
  <Paragraphs>119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Arial</vt:lpstr>
      <vt:lpstr>Belanosima</vt:lpstr>
      <vt:lpstr>Roboto Medium</vt:lpstr>
      <vt:lpstr>1_Office Theme</vt:lpstr>
      <vt:lpstr>PowerPoint Presentation</vt:lpstr>
      <vt:lpstr>Headlines</vt:lpstr>
      <vt:lpstr>The team</vt:lpstr>
      <vt:lpstr>Objectives</vt:lpstr>
      <vt:lpstr>Approach</vt:lpstr>
      <vt:lpstr>Governance</vt:lpstr>
      <vt:lpstr>Ecosystem: priorities</vt:lpstr>
      <vt:lpstr>Learned Society</vt:lpstr>
      <vt:lpstr>Emphasis</vt:lpstr>
      <vt:lpstr>Programme</vt:lpstr>
      <vt:lpstr>Schedule</vt:lpstr>
      <vt:lpstr>Call to Action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Martin</dc:creator>
  <cp:lastModifiedBy>Andrew Martin</cp:lastModifiedBy>
  <cp:revision>3</cp:revision>
  <dcterms:created xsi:type="dcterms:W3CDTF">2024-10-30T19:20:58Z</dcterms:created>
  <dcterms:modified xsi:type="dcterms:W3CDTF">2025-03-07T12:09:08Z</dcterms:modified>
</cp:coreProperties>
</file>